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948" r:id="rId1"/>
  </p:sldMasterIdLst>
  <p:notesMasterIdLst>
    <p:notesMasterId r:id="rId30"/>
  </p:notesMasterIdLst>
  <p:handoutMasterIdLst>
    <p:handoutMasterId r:id="rId31"/>
  </p:handoutMasterIdLst>
  <p:sldIdLst>
    <p:sldId id="400" r:id="rId2"/>
    <p:sldId id="401" r:id="rId3"/>
    <p:sldId id="423" r:id="rId4"/>
    <p:sldId id="406" r:id="rId5"/>
    <p:sldId id="422" r:id="rId6"/>
    <p:sldId id="407" r:id="rId7"/>
    <p:sldId id="408" r:id="rId8"/>
    <p:sldId id="371" r:id="rId9"/>
    <p:sldId id="409" r:id="rId10"/>
    <p:sldId id="410" r:id="rId11"/>
    <p:sldId id="412" r:id="rId12"/>
    <p:sldId id="413" r:id="rId13"/>
    <p:sldId id="414" r:id="rId14"/>
    <p:sldId id="377" r:id="rId15"/>
    <p:sldId id="376" r:id="rId16"/>
    <p:sldId id="396" r:id="rId17"/>
    <p:sldId id="415" r:id="rId18"/>
    <p:sldId id="397" r:id="rId19"/>
    <p:sldId id="405" r:id="rId20"/>
    <p:sldId id="416" r:id="rId21"/>
    <p:sldId id="378" r:id="rId22"/>
    <p:sldId id="418" r:id="rId23"/>
    <p:sldId id="382" r:id="rId24"/>
    <p:sldId id="402" r:id="rId25"/>
    <p:sldId id="369" r:id="rId26"/>
    <p:sldId id="334" r:id="rId27"/>
    <p:sldId id="419" r:id="rId28"/>
    <p:sldId id="357" r:id="rId29"/>
  </p:sldIdLst>
  <p:sldSz cx="9144000" cy="6858000" type="screen4x3"/>
  <p:notesSz cx="6797675" cy="99266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FF6600"/>
    <a:srgbClr val="00B0F0"/>
    <a:srgbClr val="3399FF"/>
    <a:srgbClr val="DFEFFF"/>
    <a:srgbClr val="FF8C53"/>
    <a:srgbClr val="90D2FA"/>
    <a:srgbClr val="EBF5FF"/>
    <a:srgbClr val="CC0099"/>
    <a:srgbClr val="FFFF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898" autoAdjust="0"/>
    <p:restoredTop sz="56951" autoAdjust="0"/>
  </p:normalViewPr>
  <p:slideViewPr>
    <p:cSldViewPr>
      <p:cViewPr>
        <p:scale>
          <a:sx n="50" d="100"/>
          <a:sy n="50" d="100"/>
        </p:scale>
        <p:origin x="-3372" y="-31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4972"/>
    </p:cViewPr>
  </p:sorterViewPr>
  <p:notesViewPr>
    <p:cSldViewPr>
      <p:cViewPr varScale="1">
        <p:scale>
          <a:sx n="59" d="100"/>
          <a:sy n="59" d="100"/>
        </p:scale>
        <p:origin x="-3348" y="-72"/>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2"/>
            <a:ext cx="2945406" cy="495793"/>
          </a:xfrm>
          <a:prstGeom prst="rect">
            <a:avLst/>
          </a:prstGeom>
        </p:spPr>
        <p:txBody>
          <a:bodyPr vert="horz" lIns="88180" tIns="44089" rIns="88180" bIns="44089" rtlCol="0"/>
          <a:lstStyle>
            <a:lvl1pPr algn="l">
              <a:defRPr sz="1200"/>
            </a:lvl1pPr>
          </a:lstStyle>
          <a:p>
            <a:endParaRPr kumimoji="1" lang="ja-JP" altLang="en-US"/>
          </a:p>
        </p:txBody>
      </p:sp>
      <p:sp>
        <p:nvSpPr>
          <p:cNvPr id="4" name="フッター プレースホルダー 3"/>
          <p:cNvSpPr>
            <a:spLocks noGrp="1"/>
          </p:cNvSpPr>
          <p:nvPr>
            <p:ph type="ftr" sz="quarter" idx="2"/>
          </p:nvPr>
        </p:nvSpPr>
        <p:spPr>
          <a:xfrm>
            <a:off x="1" y="9429307"/>
            <a:ext cx="2945406" cy="495793"/>
          </a:xfrm>
          <a:prstGeom prst="rect">
            <a:avLst/>
          </a:prstGeom>
        </p:spPr>
        <p:txBody>
          <a:bodyPr vert="horz" lIns="88180" tIns="44089" rIns="88180" bIns="44089" rtlCol="0" anchor="b"/>
          <a:lstStyle>
            <a:lvl1pPr algn="l">
              <a:defRPr sz="1200"/>
            </a:lvl1pPr>
          </a:lstStyle>
          <a:p>
            <a:endParaRPr kumimoji="1" lang="ja-JP" altLang="en-US"/>
          </a:p>
        </p:txBody>
      </p:sp>
    </p:spTree>
    <p:extLst>
      <p:ext uri="{BB962C8B-B14F-4D97-AF65-F5344CB8AC3E}">
        <p14:creationId xmlns:p14="http://schemas.microsoft.com/office/powerpoint/2010/main" val="522587127"/>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0"/>
            <a:ext cx="2946400" cy="496888"/>
          </a:xfrm>
          <a:prstGeom prst="rect">
            <a:avLst/>
          </a:prstGeom>
        </p:spPr>
        <p:txBody>
          <a:bodyPr vert="horz" lIns="91406" tIns="45703" rIns="91406" bIns="45703" rtlCol="0"/>
          <a:lstStyle>
            <a:lvl1pPr algn="l">
              <a:defRPr sz="1200"/>
            </a:lvl1pPr>
          </a:lstStyle>
          <a:p>
            <a:endParaRPr kumimoji="1" lang="ja-JP" altLang="en-US"/>
          </a:p>
        </p:txBody>
      </p:sp>
      <p:sp>
        <p:nvSpPr>
          <p:cNvPr id="3" name="日付プレースホルダー 2"/>
          <p:cNvSpPr>
            <a:spLocks noGrp="1"/>
          </p:cNvSpPr>
          <p:nvPr>
            <p:ph type="dt" idx="1"/>
          </p:nvPr>
        </p:nvSpPr>
        <p:spPr>
          <a:xfrm>
            <a:off x="3849688" y="0"/>
            <a:ext cx="2946400" cy="496888"/>
          </a:xfrm>
          <a:prstGeom prst="rect">
            <a:avLst/>
          </a:prstGeom>
        </p:spPr>
        <p:txBody>
          <a:bodyPr vert="horz" lIns="91406" tIns="45703" rIns="91406" bIns="45703" rtlCol="0"/>
          <a:lstStyle>
            <a:lvl1pPr algn="r">
              <a:defRPr sz="1200"/>
            </a:lvl1pPr>
          </a:lstStyle>
          <a:p>
            <a:fld id="{76D7AA93-7FB2-4C74-9FCC-705E00C15986}" type="datetime1">
              <a:rPr kumimoji="1" lang="ja-JP" altLang="en-US" smtClean="0"/>
              <a:t>2021/1/19</a:t>
            </a:fld>
            <a:endParaRPr kumimoji="1" lang="ja-JP" altLang="en-US"/>
          </a:p>
        </p:txBody>
      </p:sp>
      <p:sp>
        <p:nvSpPr>
          <p:cNvPr id="4" name="スライド イメージ プレースホルダー 3"/>
          <p:cNvSpPr>
            <a:spLocks noGrp="1" noRot="1" noChangeAspect="1"/>
          </p:cNvSpPr>
          <p:nvPr>
            <p:ph type="sldImg" idx="2"/>
          </p:nvPr>
        </p:nvSpPr>
        <p:spPr>
          <a:xfrm>
            <a:off x="919163" y="744538"/>
            <a:ext cx="4959350" cy="3721100"/>
          </a:xfrm>
          <a:prstGeom prst="rect">
            <a:avLst/>
          </a:prstGeom>
          <a:noFill/>
          <a:ln w="12700">
            <a:solidFill>
              <a:prstClr val="black"/>
            </a:solidFill>
          </a:ln>
        </p:spPr>
        <p:txBody>
          <a:bodyPr vert="horz" lIns="91406" tIns="45703" rIns="91406" bIns="45703" rtlCol="0" anchor="ctr"/>
          <a:lstStyle/>
          <a:p>
            <a:endParaRPr lang="ja-JP" altLang="en-US"/>
          </a:p>
        </p:txBody>
      </p:sp>
      <p:sp>
        <p:nvSpPr>
          <p:cNvPr id="5" name="ノート プレースホルダー 4"/>
          <p:cNvSpPr>
            <a:spLocks noGrp="1"/>
          </p:cNvSpPr>
          <p:nvPr>
            <p:ph type="body" sz="quarter" idx="3"/>
          </p:nvPr>
        </p:nvSpPr>
        <p:spPr>
          <a:xfrm>
            <a:off x="679452" y="4714878"/>
            <a:ext cx="5438775" cy="4467225"/>
          </a:xfrm>
          <a:prstGeom prst="rect">
            <a:avLst/>
          </a:prstGeom>
        </p:spPr>
        <p:txBody>
          <a:bodyPr vert="horz" lIns="91406" tIns="45703" rIns="91406" bIns="45703"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3" y="9428166"/>
            <a:ext cx="2946400" cy="496887"/>
          </a:xfrm>
          <a:prstGeom prst="rect">
            <a:avLst/>
          </a:prstGeom>
        </p:spPr>
        <p:txBody>
          <a:bodyPr vert="horz" lIns="91406" tIns="45703" rIns="91406" bIns="45703"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49688" y="9428166"/>
            <a:ext cx="2946400" cy="496887"/>
          </a:xfrm>
          <a:prstGeom prst="rect">
            <a:avLst/>
          </a:prstGeom>
        </p:spPr>
        <p:txBody>
          <a:bodyPr vert="horz" lIns="91406" tIns="45703" rIns="91406" bIns="45703" rtlCol="0" anchor="b"/>
          <a:lstStyle>
            <a:lvl1pPr algn="r">
              <a:defRPr sz="1200"/>
            </a:lvl1pPr>
          </a:lstStyle>
          <a:p>
            <a:fld id="{05B928E8-FE17-43AF-B42B-2FC862B5F426}" type="slidenum">
              <a:rPr kumimoji="1" lang="ja-JP" altLang="en-US" smtClean="0"/>
              <a:t>‹#›</a:t>
            </a:fld>
            <a:endParaRPr kumimoji="1" lang="ja-JP" altLang="en-US"/>
          </a:p>
        </p:txBody>
      </p:sp>
    </p:spTree>
    <p:extLst>
      <p:ext uri="{BB962C8B-B14F-4D97-AF65-F5344CB8AC3E}">
        <p14:creationId xmlns:p14="http://schemas.microsoft.com/office/powerpoint/2010/main" val="400354602"/>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まず，１つ目は，「ハザードマップを確認する」です。</a:t>
            </a:r>
            <a:endParaRPr kumimoji="1" lang="en-US" altLang="ja-JP" dirty="0" smtClean="0"/>
          </a:p>
          <a:p>
            <a:endParaRPr kumimoji="1" lang="en-US" altLang="ja-JP" dirty="0" smtClean="0"/>
          </a:p>
          <a:p>
            <a:r>
              <a:rPr kumimoji="1" lang="ja-JP" altLang="en-US" dirty="0" smtClean="0"/>
              <a:t>●　作成ガイドブックだと，</a:t>
            </a:r>
            <a:r>
              <a:rPr kumimoji="1" lang="en-US" altLang="ja-JP" dirty="0" smtClean="0"/>
              <a:t>28</a:t>
            </a:r>
            <a:r>
              <a:rPr kumimoji="1" lang="ja-JP" altLang="en-US" dirty="0" smtClean="0"/>
              <a:t>ページになります。</a:t>
            </a:r>
            <a:endParaRPr kumimoji="1" lang="en-US" altLang="ja-JP" dirty="0" smtClean="0"/>
          </a:p>
          <a:p>
            <a:endParaRPr kumimoji="1" lang="en-US" altLang="ja-JP" dirty="0" smtClean="0"/>
          </a:p>
          <a:p>
            <a:r>
              <a:rPr kumimoji="1" lang="ja-JP" altLang="en-US" dirty="0" smtClean="0"/>
              <a:t>●　ハザードマップとは，被害が想定されるエリアや避難する場所等を表示した地図のことで，</a:t>
            </a:r>
            <a:endParaRPr kumimoji="1" lang="en-US" altLang="ja-JP" dirty="0" smtClean="0"/>
          </a:p>
          <a:p>
            <a:r>
              <a:rPr kumimoji="1" lang="ja-JP" altLang="en-US" dirty="0" smtClean="0"/>
              <a:t>　市町（しちょう）ごとに作成されています。</a:t>
            </a:r>
            <a:endParaRPr kumimoji="1" lang="en-US" altLang="ja-JP" dirty="0" smtClean="0"/>
          </a:p>
          <a:p>
            <a:endParaRPr kumimoji="1" lang="en-US" altLang="ja-JP" dirty="0" smtClean="0"/>
          </a:p>
          <a:p>
            <a:r>
              <a:rPr kumimoji="1" lang="ja-JP" altLang="en-US" dirty="0" smtClean="0"/>
              <a:t>●　ご自宅にハザードマップがあるか確認してみてください。</a:t>
            </a:r>
            <a:endParaRPr kumimoji="1" lang="en-US" altLang="ja-JP" dirty="0" smtClean="0"/>
          </a:p>
          <a:p>
            <a:endParaRPr kumimoji="1" lang="en-US" altLang="ja-JP" dirty="0" smtClean="0"/>
          </a:p>
          <a:p>
            <a:r>
              <a:rPr kumimoji="1" lang="ja-JP" altLang="en-US" dirty="0" smtClean="0"/>
              <a:t>●　もし，ご自宅にないようでしたら，</a:t>
            </a:r>
            <a:endParaRPr kumimoji="1" lang="en-US" altLang="ja-JP" dirty="0" smtClean="0"/>
          </a:p>
          <a:p>
            <a:r>
              <a:rPr kumimoji="1" lang="ja-JP" altLang="en-US" dirty="0" smtClean="0"/>
              <a:t>　市町（しちょう）の窓口または，市町のホームページなどから手に入れることができます。</a:t>
            </a:r>
            <a:endParaRPr kumimoji="1" lang="en-US" altLang="ja-JP" dirty="0" smtClean="0"/>
          </a:p>
          <a:p>
            <a:r>
              <a:rPr kumimoji="1" lang="ja-JP" altLang="en-US" dirty="0" smtClean="0"/>
              <a:t>　また，広島県でも，</a:t>
            </a:r>
            <a:r>
              <a:rPr kumimoji="1" lang="en-US" altLang="ja-JP" dirty="0" smtClean="0"/>
              <a:t>23</a:t>
            </a:r>
            <a:r>
              <a:rPr kumimoji="1" lang="ja-JP" altLang="en-US" dirty="0" smtClean="0"/>
              <a:t>市町のハザードマップのリンクを集めた，「広島県のハザードマップ公表状況」という</a:t>
            </a:r>
          </a:p>
          <a:p>
            <a:r>
              <a:rPr kumimoji="1" lang="ja-JP" altLang="en-US" dirty="0" smtClean="0"/>
              <a:t>　ホームページがありますので，ご参考ください。</a:t>
            </a:r>
          </a:p>
          <a:p>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　ハザードマップは，土砂災害，洪水，高潮等によって異なるので，災害種別ごとに確認するようにします。</a:t>
            </a:r>
            <a:endParaRPr kumimoji="1" lang="en-US" altLang="ja-JP" dirty="0" smtClean="0"/>
          </a:p>
        </p:txBody>
      </p:sp>
    </p:spTree>
    <p:extLst>
      <p:ext uri="{BB962C8B-B14F-4D97-AF65-F5344CB8AC3E}">
        <p14:creationId xmlns:p14="http://schemas.microsoft.com/office/powerpoint/2010/main" val="32307361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　続いては，「避難先ごとに，どのタイミングで避難をするか」を決めていきます。</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　ガイドブックでは，</a:t>
            </a:r>
            <a:r>
              <a:rPr kumimoji="1" lang="en-US" altLang="ja-JP" dirty="0" smtClean="0"/>
              <a:t>34</a:t>
            </a:r>
            <a:r>
              <a:rPr kumimoji="1" lang="ja-JP" altLang="en-US" dirty="0" smtClean="0"/>
              <a:t>ページから</a:t>
            </a:r>
            <a:r>
              <a:rPr kumimoji="1" lang="en-US" altLang="ja-JP" dirty="0" smtClean="0"/>
              <a:t>36</a:t>
            </a:r>
            <a:r>
              <a:rPr kumimoji="1" lang="ja-JP" altLang="en-US" dirty="0" smtClean="0"/>
              <a:t>ページまで，作成手順を掲載しています。</a:t>
            </a:r>
            <a:endParaRPr kumimoji="1" lang="en-US" altLang="ja-JP" dirty="0" smtClean="0"/>
          </a:p>
          <a:p>
            <a:endParaRPr kumimoji="1" lang="ja-JP" altLang="en-US" dirty="0"/>
          </a:p>
        </p:txBody>
      </p:sp>
    </p:spTree>
    <p:extLst>
      <p:ext uri="{BB962C8B-B14F-4D97-AF65-F5344CB8AC3E}">
        <p14:creationId xmlns:p14="http://schemas.microsoft.com/office/powerpoint/2010/main" val="15527917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その前に，まず，</a:t>
            </a:r>
            <a:endParaRPr kumimoji="1" lang="en-US" altLang="ja-JP" dirty="0" smtClean="0"/>
          </a:p>
          <a:p>
            <a:r>
              <a:rPr kumimoji="1" lang="ja-JP" altLang="en-US" dirty="0" smtClean="0"/>
              <a:t>　マイ・タイムラインシートを簡単に説明します。</a:t>
            </a:r>
            <a:endParaRPr kumimoji="1" lang="en-US" altLang="ja-JP" dirty="0" smtClean="0"/>
          </a:p>
          <a:p>
            <a:endParaRPr kumimoji="1" lang="en-US" altLang="ja-JP" dirty="0" smtClean="0"/>
          </a:p>
          <a:p>
            <a:r>
              <a:rPr kumimoji="1" lang="ja-JP" altLang="en-US" dirty="0" smtClean="0"/>
              <a:t>●　マイ・タイムラインシートは，左から右にかけて時間軸が進むような構成になっています。</a:t>
            </a:r>
            <a:endParaRPr kumimoji="1" lang="en-US" altLang="ja-JP" dirty="0" smtClean="0"/>
          </a:p>
          <a:p>
            <a:r>
              <a:rPr kumimoji="1" lang="ja-JP" altLang="en-US" dirty="0" smtClean="0"/>
              <a:t>　マイ・タイムラインの上の方にある，「警戒レベル」を見ていただくと分かり易いのですが，左から１・２・３という風に並んでいます。</a:t>
            </a:r>
            <a:endParaRPr kumimoji="1" lang="en-US" altLang="ja-JP" dirty="0" smtClean="0"/>
          </a:p>
          <a:p>
            <a:r>
              <a:rPr kumimoji="1" lang="ja-JP" altLang="en-US" dirty="0" smtClean="0"/>
              <a:t>　また，警戒レベル下には，警戒レベルに対応する避難情報や，警戒レベル相当の気象情報を載せています。</a:t>
            </a:r>
            <a:endParaRPr kumimoji="1" lang="en-US" altLang="ja-JP" dirty="0" smtClean="0"/>
          </a:p>
          <a:p>
            <a:endParaRPr kumimoji="1" lang="en-US" altLang="ja-JP" dirty="0" smtClean="0"/>
          </a:p>
          <a:p>
            <a:r>
              <a:rPr kumimoji="1" lang="ja-JP" altLang="en-US" dirty="0" smtClean="0"/>
              <a:t>●　スライドの赤枠で囲っている部分が，「警戒レベル３」の部分であり，</a:t>
            </a:r>
            <a:endParaRPr kumimoji="1" lang="en-US" altLang="ja-JP" dirty="0" smtClean="0"/>
          </a:p>
          <a:p>
            <a:r>
              <a:rPr kumimoji="1" lang="ja-JP" altLang="en-US" dirty="0" smtClean="0"/>
              <a:t>　市町が出す避難情報としては，「避難準備・高齢者等避難開始」が該当します。</a:t>
            </a:r>
            <a:endParaRPr kumimoji="1" lang="en-US" altLang="ja-JP" dirty="0" smtClean="0"/>
          </a:p>
          <a:p>
            <a:endParaRPr kumimoji="1" lang="en-US" altLang="ja-JP" dirty="0" smtClean="0"/>
          </a:p>
          <a:p>
            <a:r>
              <a:rPr kumimoji="1" lang="ja-JP" altLang="en-US" dirty="0" smtClean="0"/>
              <a:t>●　警戒レベル３の「避難準備・高齢者等避難開始」が発令された場合は，</a:t>
            </a:r>
            <a:endParaRPr kumimoji="1" lang="en-US" altLang="ja-JP" dirty="0" smtClean="0"/>
          </a:p>
          <a:p>
            <a:r>
              <a:rPr kumimoji="1" lang="ja-JP" altLang="en-US" dirty="0" smtClean="0"/>
              <a:t>　　危険な場所にいる，ご高齢の方，障害のある方，小さなお子様がいる等の，</a:t>
            </a:r>
            <a:endParaRPr kumimoji="1" lang="en-US" altLang="ja-JP" dirty="0" smtClean="0"/>
          </a:p>
          <a:p>
            <a:r>
              <a:rPr kumimoji="1" lang="ja-JP" altLang="en-US" dirty="0" smtClean="0"/>
              <a:t>　　避難に時間を要する方は避難を始めるタイミングになります。</a:t>
            </a:r>
          </a:p>
          <a:p>
            <a:endParaRPr kumimoji="1" lang="ja-JP" altLang="en-US" dirty="0"/>
          </a:p>
        </p:txBody>
      </p:sp>
    </p:spTree>
    <p:extLst>
      <p:ext uri="{BB962C8B-B14F-4D97-AF65-F5344CB8AC3E}">
        <p14:creationId xmlns:p14="http://schemas.microsoft.com/office/powerpoint/2010/main" val="15527917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また，危険な場所にいる人が，全員避難を始める必要があるのが，「警戒レベル４」です。</a:t>
            </a:r>
            <a:endParaRPr kumimoji="1" lang="en-US" altLang="ja-JP" dirty="0" smtClean="0"/>
          </a:p>
          <a:p>
            <a:endParaRPr kumimoji="1" lang="en-US" altLang="ja-JP" dirty="0" smtClean="0"/>
          </a:p>
          <a:p>
            <a:r>
              <a:rPr kumimoji="1" lang="ja-JP" altLang="en-US" dirty="0" smtClean="0"/>
              <a:t>●　警戒レベル４の避難情報としては，「避難勧告」又は「避難指示」が該当します。</a:t>
            </a:r>
            <a:endParaRPr kumimoji="1" lang="en-US" altLang="ja-JP" dirty="0" smtClean="0"/>
          </a:p>
          <a:p>
            <a:endParaRPr kumimoji="1" lang="en-US" altLang="ja-JP" dirty="0" smtClean="0"/>
          </a:p>
          <a:p>
            <a:r>
              <a:rPr kumimoji="1" lang="ja-JP" altLang="en-US" dirty="0" smtClean="0"/>
              <a:t>●遅くてもこの時までには，避難を始めなければなりません。</a:t>
            </a:r>
            <a:endParaRPr kumimoji="1" lang="en-US" altLang="ja-JP" dirty="0" smtClean="0"/>
          </a:p>
        </p:txBody>
      </p:sp>
    </p:spTree>
    <p:extLst>
      <p:ext uri="{BB962C8B-B14F-4D97-AF65-F5344CB8AC3E}">
        <p14:creationId xmlns:p14="http://schemas.microsoft.com/office/powerpoint/2010/main" val="15527917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最後に，警戒レベル５ですが，ここでは既に災害が発生している状況になります。</a:t>
            </a:r>
            <a:endParaRPr kumimoji="1" lang="en-US" altLang="ja-JP" dirty="0" smtClean="0"/>
          </a:p>
          <a:p>
            <a:endParaRPr kumimoji="1" lang="en-US" altLang="ja-JP" dirty="0" smtClean="0"/>
          </a:p>
          <a:p>
            <a:r>
              <a:rPr kumimoji="1" lang="ja-JP" altLang="en-US" dirty="0" smtClean="0"/>
              <a:t>●　ですので，この段階になってしまったら，逃げ遅れている状況です。</a:t>
            </a:r>
            <a:endParaRPr kumimoji="1" lang="en-US" altLang="ja-JP" dirty="0" smtClean="0"/>
          </a:p>
          <a:p>
            <a:r>
              <a:rPr kumimoji="1" lang="ja-JP" altLang="en-US" dirty="0" smtClean="0"/>
              <a:t>　すぐに，可能な限り，自分や家族の命を守る最善の行動をとって頂く必要があります。</a:t>
            </a:r>
            <a:endParaRPr kumimoji="1" lang="en-US" altLang="ja-JP" dirty="0" smtClean="0"/>
          </a:p>
        </p:txBody>
      </p:sp>
    </p:spTree>
    <p:extLst>
      <p:ext uri="{BB962C8B-B14F-4D97-AF65-F5344CB8AC3E}">
        <p14:creationId xmlns:p14="http://schemas.microsoft.com/office/powerpoint/2010/main" val="15527917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自分はどのタイミングで避難すべきか，については，「避難行動判定フロー」を参考にしてください。</a:t>
            </a:r>
            <a:endParaRPr kumimoji="1" lang="en-US" altLang="ja-JP" dirty="0" smtClean="0"/>
          </a:p>
          <a:p>
            <a:endParaRPr kumimoji="1" lang="en-US" altLang="ja-JP" dirty="0" smtClean="0"/>
          </a:p>
          <a:p>
            <a:r>
              <a:rPr kumimoji="1" lang="ja-JP" altLang="en-US" dirty="0" smtClean="0"/>
              <a:t>●　作成ガイドブックではＰ４０～４１になります。</a:t>
            </a:r>
            <a:endParaRPr kumimoji="1" lang="en-US" altLang="ja-JP" dirty="0" smtClean="0"/>
          </a:p>
          <a:p>
            <a:endParaRPr kumimoji="1" lang="en-US" altLang="ja-JP" dirty="0" smtClean="0"/>
          </a:p>
          <a:p>
            <a:r>
              <a:rPr kumimoji="1" lang="ja-JP" altLang="en-US" dirty="0" smtClean="0"/>
              <a:t>●　この「避難行動判定フロー」で，「はい</a:t>
            </a:r>
            <a:r>
              <a:rPr kumimoji="1" lang="en-US" altLang="ja-JP" dirty="0" smtClean="0"/>
              <a:t>/</a:t>
            </a:r>
            <a:r>
              <a:rPr kumimoji="1" lang="ja-JP" altLang="en-US" dirty="0" smtClean="0"/>
              <a:t>いいえ」で分岐して，得られた結果が，</a:t>
            </a:r>
            <a:endParaRPr kumimoji="1" lang="en-US" altLang="ja-JP" dirty="0" smtClean="0"/>
          </a:p>
          <a:p>
            <a:r>
              <a:rPr kumimoji="1" lang="ja-JP" altLang="en-US" dirty="0" smtClean="0"/>
              <a:t>　自分やご家族にとって，避難するタイミングになります。</a:t>
            </a:r>
            <a:endParaRPr kumimoji="1" lang="en-US" altLang="ja-JP" dirty="0" smtClean="0"/>
          </a:p>
        </p:txBody>
      </p:sp>
    </p:spTree>
    <p:extLst>
      <p:ext uri="{BB962C8B-B14F-4D97-AF65-F5344CB8AC3E}">
        <p14:creationId xmlns:p14="http://schemas.microsoft.com/office/powerpoint/2010/main" val="29715329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なお，「避難行動判定フロー」で，避難のタイミングを考えていただきますが，</a:t>
            </a:r>
            <a:endParaRPr kumimoji="1" lang="en-US" altLang="ja-JP" dirty="0" smtClean="0"/>
          </a:p>
          <a:p>
            <a:r>
              <a:rPr kumimoji="1" lang="ja-JP" altLang="en-US" dirty="0" smtClean="0"/>
              <a:t>　家族全員が必ずしも，同じタイミングで避難しなければいけないということはありません。</a:t>
            </a:r>
            <a:endParaRPr kumimoji="1" lang="en-US" altLang="ja-JP" dirty="0" smtClean="0"/>
          </a:p>
          <a:p>
            <a:endParaRPr kumimoji="1" lang="en-US" altLang="ja-JP" dirty="0" smtClean="0"/>
          </a:p>
          <a:p>
            <a:r>
              <a:rPr kumimoji="1" lang="ja-JP" altLang="en-US" dirty="0" smtClean="0"/>
              <a:t>●　例えば，この５人家族のように，避難に時間のかかる，おじいちゃんやおばあちゃんをお父さんが</a:t>
            </a:r>
            <a:endParaRPr kumimoji="1" lang="en-US" altLang="ja-JP" dirty="0" smtClean="0"/>
          </a:p>
          <a:p>
            <a:r>
              <a:rPr kumimoji="1" lang="ja-JP" altLang="en-US" dirty="0" smtClean="0"/>
              <a:t>　「警戒レベル３」の段階で避難先に避難させ，お母さんとお子さんは，避難準備を整えて，</a:t>
            </a:r>
            <a:endParaRPr kumimoji="1" lang="en-US" altLang="ja-JP" dirty="0" smtClean="0"/>
          </a:p>
          <a:p>
            <a:r>
              <a:rPr kumimoji="1" lang="ja-JP" altLang="en-US" dirty="0" smtClean="0"/>
              <a:t>　「警戒レベル４」の段階で，避難するなど，時間差を設けて頂いても構いません。</a:t>
            </a:r>
            <a:endParaRPr kumimoji="1" lang="en-US" altLang="ja-JP" dirty="0" smtClean="0"/>
          </a:p>
          <a:p>
            <a:endParaRPr kumimoji="1" lang="en-US" altLang="ja-JP" dirty="0" smtClean="0"/>
          </a:p>
          <a:p>
            <a:r>
              <a:rPr kumimoji="1" lang="ja-JP" altLang="en-US" dirty="0" smtClean="0"/>
              <a:t>●誰がどのタイミングでという部分は，ご家族の状況等にあわせて，決めていただければと思います。</a:t>
            </a:r>
            <a:endParaRPr kumimoji="1" lang="en-US" altLang="ja-JP" dirty="0" smtClean="0"/>
          </a:p>
        </p:txBody>
      </p:sp>
    </p:spTree>
    <p:extLst>
      <p:ext uri="{BB962C8B-B14F-4D97-AF65-F5344CB8AC3E}">
        <p14:creationId xmlns:p14="http://schemas.microsoft.com/office/powerpoint/2010/main" val="6615083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実際に，避難するタイミングをマイ・タイムラインシートに記入します。</a:t>
            </a:r>
            <a:endParaRPr kumimoji="1" lang="en-US" altLang="ja-JP" dirty="0" smtClean="0"/>
          </a:p>
          <a:p>
            <a:endParaRPr kumimoji="1" lang="en-US" altLang="ja-JP" dirty="0" smtClean="0"/>
          </a:p>
          <a:p>
            <a:r>
              <a:rPr kumimoji="1" lang="ja-JP" altLang="en-US" dirty="0" smtClean="0"/>
              <a:t>●　具体的には，</a:t>
            </a:r>
            <a:endParaRPr kumimoji="1" lang="en-US" altLang="ja-JP" dirty="0" smtClean="0"/>
          </a:p>
          <a:p>
            <a:r>
              <a:rPr kumimoji="1" lang="ja-JP" altLang="en-US" dirty="0" smtClean="0"/>
              <a:t>　避難するタイミングの箇所に「避難開始」のシールを貼ります。</a:t>
            </a:r>
            <a:endParaRPr kumimoji="1" lang="en-US" altLang="ja-JP" dirty="0" smtClean="0"/>
          </a:p>
          <a:p>
            <a:r>
              <a:rPr kumimoji="1" lang="ja-JP" altLang="en-US" dirty="0" smtClean="0"/>
              <a:t>　また，シールに誰が避難するか，避難にどのくらいかかるか，も</a:t>
            </a:r>
            <a:endParaRPr kumimoji="1" lang="en-US" altLang="ja-JP" dirty="0" smtClean="0"/>
          </a:p>
          <a:p>
            <a:r>
              <a:rPr kumimoji="1" lang="ja-JP" altLang="en-US" dirty="0" smtClean="0"/>
              <a:t>　記入しましょう。</a:t>
            </a:r>
            <a:endParaRPr kumimoji="1" lang="en-US" altLang="ja-JP" dirty="0" smtClean="0"/>
          </a:p>
          <a:p>
            <a:endParaRPr kumimoji="1" lang="en-US" altLang="ja-JP" dirty="0" smtClean="0"/>
          </a:p>
          <a:p>
            <a:r>
              <a:rPr kumimoji="1" lang="ja-JP" altLang="en-US" dirty="0" smtClean="0"/>
              <a:t>●　そのうえで，「避難完了」のシールを貼ります。</a:t>
            </a:r>
            <a:endParaRPr kumimoji="1" lang="en-US" altLang="ja-JP" dirty="0" smtClean="0"/>
          </a:p>
          <a:p>
            <a:r>
              <a:rPr kumimoji="1" lang="ja-JP" altLang="en-US" dirty="0" smtClean="0"/>
              <a:t>　避難が完了する人も記入してください。</a:t>
            </a:r>
            <a:endParaRPr kumimoji="1" lang="en-US" altLang="ja-JP" dirty="0" smtClean="0"/>
          </a:p>
          <a:p>
            <a:endParaRPr kumimoji="1" lang="en-US" altLang="ja-JP" dirty="0" smtClean="0"/>
          </a:p>
          <a:p>
            <a:r>
              <a:rPr kumimoji="1" lang="ja-JP" altLang="en-US" dirty="0" smtClean="0"/>
              <a:t>●　避難先ごとにそれを行ってください。</a:t>
            </a:r>
            <a:endParaRPr kumimoji="1" lang="en-US" altLang="ja-JP" dirty="0" smtClean="0"/>
          </a:p>
          <a:p>
            <a:r>
              <a:rPr kumimoji="1" lang="ja-JP" altLang="en-US" dirty="0" smtClean="0"/>
              <a:t>　避難先に応じて，避難開始のタイミングが異なる場合も想定して</a:t>
            </a:r>
            <a:endParaRPr kumimoji="1" lang="en-US" altLang="ja-JP" dirty="0" smtClean="0"/>
          </a:p>
          <a:p>
            <a:r>
              <a:rPr kumimoji="1" lang="ja-JP" altLang="en-US" dirty="0" smtClean="0"/>
              <a:t>　シールを貼ってください。</a:t>
            </a:r>
            <a:endParaRPr kumimoji="1" lang="en-US" altLang="ja-JP" dirty="0" smtClean="0"/>
          </a:p>
        </p:txBody>
      </p:sp>
    </p:spTree>
    <p:extLst>
      <p:ext uri="{BB962C8B-B14F-4D97-AF65-F5344CB8AC3E}">
        <p14:creationId xmlns:p14="http://schemas.microsoft.com/office/powerpoint/2010/main" val="29715329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　次に「避難開始までの準備を記入する」です。</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　ガイドブックは，引き続き</a:t>
            </a:r>
            <a:r>
              <a:rPr kumimoji="1" lang="en-US" altLang="ja-JP" dirty="0" smtClean="0"/>
              <a:t>36</a:t>
            </a:r>
            <a:r>
              <a:rPr kumimoji="1" lang="ja-JP" altLang="en-US" dirty="0" smtClean="0"/>
              <a:t>ページが該当します。</a:t>
            </a:r>
            <a:endParaRPr kumimoji="1" lang="en-US" altLang="ja-JP" dirty="0" smtClean="0"/>
          </a:p>
          <a:p>
            <a:endParaRPr kumimoji="1" lang="ja-JP" altLang="en-US" dirty="0"/>
          </a:p>
        </p:txBody>
      </p:sp>
    </p:spTree>
    <p:extLst>
      <p:ext uri="{BB962C8B-B14F-4D97-AF65-F5344CB8AC3E}">
        <p14:creationId xmlns:p14="http://schemas.microsoft.com/office/powerpoint/2010/main" val="15527917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　準備・行動を考えていくポイントとしては，</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　・　ご家族の状況を踏まえて，何の準備が必要か</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　・　誰が何の準備をするのか（役割分担）</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　・　全体として，どれくらい時間がかかるか</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　になります。</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　避難開始までの準備を具体的にイメージして記入します。</a:t>
            </a:r>
            <a:endParaRPr kumimoji="1" lang="en-US" altLang="ja-JP" dirty="0" smtClean="0"/>
          </a:p>
        </p:txBody>
      </p:sp>
    </p:spTree>
    <p:extLst>
      <p:ext uri="{BB962C8B-B14F-4D97-AF65-F5344CB8AC3E}">
        <p14:creationId xmlns:p14="http://schemas.microsoft.com/office/powerpoint/2010/main" val="36518172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ガイドブック</a:t>
            </a:r>
            <a:r>
              <a:rPr kumimoji="1" lang="en-US" altLang="ja-JP" dirty="0" smtClean="0"/>
              <a:t>P39</a:t>
            </a:r>
            <a:r>
              <a:rPr kumimoji="1" lang="ja-JP" altLang="en-US" dirty="0" smtClean="0"/>
              <a:t>には，「非常持出品グッズの一覧」を掲載していますので，</a:t>
            </a:r>
            <a:endParaRPr kumimoji="1" lang="en-US" altLang="ja-JP" dirty="0" smtClean="0"/>
          </a:p>
          <a:p>
            <a:r>
              <a:rPr kumimoji="1" lang="ja-JP" altLang="en-US" dirty="0" smtClean="0"/>
              <a:t>　準備物や準備の内容を考える上で，参考にしてください。</a:t>
            </a:r>
            <a:endParaRPr kumimoji="1" lang="en-US" altLang="ja-JP" dirty="0" smtClean="0"/>
          </a:p>
          <a:p>
            <a:endParaRPr kumimoji="1" lang="en-US" altLang="ja-JP" dirty="0" smtClean="0"/>
          </a:p>
          <a:p>
            <a:r>
              <a:rPr kumimoji="1" lang="ja-JP" altLang="en-US" dirty="0" smtClean="0"/>
              <a:t>●　また，避難先での感染症予防対策として，マスクやアルコール消毒液，体温計などを用意しておくことも大切です。</a:t>
            </a:r>
            <a:endParaRPr kumimoji="1" lang="en-US" altLang="ja-JP" dirty="0" smtClean="0"/>
          </a:p>
        </p:txBody>
      </p:sp>
    </p:spTree>
    <p:extLst>
      <p:ext uri="{BB962C8B-B14F-4D97-AF65-F5344CB8AC3E}">
        <p14:creationId xmlns:p14="http://schemas.microsoft.com/office/powerpoint/2010/main" val="16185944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smtClean="0"/>
              <a:t>●　ハザードマップを確認して，自宅にどのようなリスクがあるか確認します。</a:t>
            </a:r>
            <a:endParaRPr lang="en-US" altLang="ja-JP" dirty="0" smtClean="0"/>
          </a:p>
          <a:p>
            <a:endParaRPr lang="en-US" altLang="ja-JP" dirty="0" smtClean="0"/>
          </a:p>
          <a:p>
            <a:r>
              <a:rPr lang="ja-JP" altLang="en-US" dirty="0" smtClean="0"/>
              <a:t>●　ハザードマップを確認して，「自宅が浸水や土砂災害の</a:t>
            </a:r>
            <a:r>
              <a:rPr lang="ja-JP" altLang="en-US" u="sng" dirty="0" smtClean="0"/>
              <a:t>おそれがある</a:t>
            </a:r>
            <a:r>
              <a:rPr lang="ja-JP" altLang="en-US" dirty="0" smtClean="0"/>
              <a:t>」または，</a:t>
            </a:r>
            <a:endParaRPr lang="en-US" altLang="ja-JP" dirty="0" smtClean="0"/>
          </a:p>
          <a:p>
            <a:r>
              <a:rPr lang="ja-JP" altLang="en-US" dirty="0" smtClean="0"/>
              <a:t>　「自宅が浸水や土砂災害の</a:t>
            </a:r>
            <a:r>
              <a:rPr lang="ja-JP" altLang="en-US" u="sng" dirty="0" smtClean="0"/>
              <a:t>おそれのあるエリアに近いか</a:t>
            </a:r>
            <a:r>
              <a:rPr lang="ja-JP" altLang="en-US" dirty="0" smtClean="0"/>
              <a:t>」</a:t>
            </a:r>
            <a:r>
              <a:rPr lang="ja-JP" altLang="en-US" dirty="0" err="1" smtClean="0"/>
              <a:t>か</a:t>
            </a:r>
            <a:r>
              <a:rPr lang="ja-JP" altLang="en-US" dirty="0" smtClean="0"/>
              <a:t>どうかを確認し，把握します。</a:t>
            </a:r>
            <a:endParaRPr lang="en-US" altLang="ja-JP" dirty="0" smtClean="0"/>
          </a:p>
          <a:p>
            <a:endParaRPr lang="en-US" altLang="ja-JP" dirty="0" smtClean="0"/>
          </a:p>
          <a:p>
            <a:r>
              <a:rPr lang="ja-JP" altLang="en-US" dirty="0" smtClean="0"/>
              <a:t>●　おそれがある，とは，自宅の場所に土砂災害警戒区域や特別警戒区域の色（黄色や赤色）が</a:t>
            </a:r>
            <a:endParaRPr lang="en-US" altLang="ja-JP" dirty="0" smtClean="0"/>
          </a:p>
          <a:p>
            <a:r>
              <a:rPr lang="ja-JP" altLang="en-US" dirty="0" smtClean="0"/>
              <a:t>　塗られていたり，浸水想定の色が塗られていたりする場所です。</a:t>
            </a:r>
            <a:endParaRPr lang="en-US" altLang="ja-JP" dirty="0" smtClean="0"/>
          </a:p>
          <a:p>
            <a:endParaRPr lang="en-US" altLang="ja-JP" dirty="0" smtClean="0"/>
          </a:p>
          <a:p>
            <a:r>
              <a:rPr lang="ja-JP" altLang="en-US" dirty="0" smtClean="0"/>
              <a:t>●　スライドでは，上の方にある「自宅が</a:t>
            </a:r>
            <a:r>
              <a:rPr lang="en-US" altLang="ja-JP" dirty="0" smtClean="0"/>
              <a:t>『</a:t>
            </a:r>
            <a:r>
              <a:rPr lang="ja-JP" altLang="en-US" dirty="0" smtClean="0"/>
              <a:t>土砂災害特別警戒区域</a:t>
            </a:r>
            <a:r>
              <a:rPr lang="en-US" altLang="ja-JP" dirty="0" smtClean="0"/>
              <a:t>』</a:t>
            </a:r>
            <a:r>
              <a:rPr lang="ja-JP" altLang="en-US" dirty="0" smtClean="0"/>
              <a:t>に入っている」や「浸水想定（５</a:t>
            </a:r>
            <a:r>
              <a:rPr lang="en-US" altLang="ja-JP" dirty="0" smtClean="0"/>
              <a:t>m</a:t>
            </a:r>
            <a:r>
              <a:rPr lang="ja-JP" altLang="en-US" dirty="0" smtClean="0"/>
              <a:t>～</a:t>
            </a:r>
            <a:r>
              <a:rPr lang="en-US" altLang="ja-JP" dirty="0" smtClean="0"/>
              <a:t>10m</a:t>
            </a:r>
            <a:r>
              <a:rPr lang="ja-JP" altLang="en-US" dirty="0" smtClean="0"/>
              <a:t>）」と</a:t>
            </a:r>
            <a:endParaRPr lang="en-US" altLang="ja-JP" dirty="0" smtClean="0"/>
          </a:p>
          <a:p>
            <a:r>
              <a:rPr lang="ja-JP" altLang="en-US" dirty="0" smtClean="0"/>
              <a:t>　記入のある部分です。</a:t>
            </a:r>
            <a:endParaRPr lang="en-US" altLang="ja-JP" dirty="0" smtClean="0"/>
          </a:p>
          <a:p>
            <a:endParaRPr lang="en-US" altLang="ja-JP" dirty="0" smtClean="0"/>
          </a:p>
          <a:p>
            <a:r>
              <a:rPr lang="ja-JP" altLang="en-US" dirty="0" smtClean="0"/>
              <a:t>●　おそれのあるエリアに近いとは，自宅は危険エリアでないものの，避難経路に土砂災害の警戒エリアがあるなど，</a:t>
            </a:r>
            <a:endParaRPr lang="en-US" altLang="ja-JP" dirty="0" smtClean="0"/>
          </a:p>
          <a:p>
            <a:r>
              <a:rPr lang="ja-JP" altLang="en-US" dirty="0" smtClean="0"/>
              <a:t>　近いエリアに危険がある場合です。</a:t>
            </a:r>
            <a:endParaRPr lang="en-US" altLang="ja-JP" dirty="0" smtClean="0"/>
          </a:p>
          <a:p>
            <a:endParaRPr lang="en-US" altLang="ja-JP" dirty="0" smtClean="0"/>
          </a:p>
          <a:p>
            <a:r>
              <a:rPr lang="ja-JP" altLang="en-US" dirty="0" smtClean="0"/>
              <a:t>●　スライドでは，下の方にある「自宅は，危険エリアに入っていないが，周辺に土砂災害の危険性がある」と</a:t>
            </a:r>
            <a:endParaRPr lang="en-US" altLang="ja-JP" dirty="0" smtClean="0"/>
          </a:p>
          <a:p>
            <a:r>
              <a:rPr lang="ja-JP" altLang="en-US" dirty="0" smtClean="0"/>
              <a:t>　記入のある部分です。</a:t>
            </a:r>
            <a:endParaRPr lang="en-US" altLang="ja-JP" dirty="0" smtClean="0"/>
          </a:p>
        </p:txBody>
      </p:sp>
    </p:spTree>
    <p:extLst>
      <p:ext uri="{BB962C8B-B14F-4D97-AF65-F5344CB8AC3E}">
        <p14:creationId xmlns:p14="http://schemas.microsoft.com/office/powerpoint/2010/main" val="14580033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マイ・タイムラインシートに記入する際には，</a:t>
            </a:r>
            <a:endParaRPr kumimoji="1" lang="en-US" altLang="ja-JP" dirty="0" smtClean="0"/>
          </a:p>
          <a:p>
            <a:r>
              <a:rPr kumimoji="1" lang="ja-JP" altLang="en-US" dirty="0" smtClean="0"/>
              <a:t>　空白のシールに記入して，それを貼り付けます。</a:t>
            </a:r>
            <a:endParaRPr kumimoji="1" lang="en-US" altLang="ja-JP" dirty="0" smtClean="0"/>
          </a:p>
          <a:p>
            <a:endParaRPr kumimoji="1" lang="en-US" altLang="ja-JP" dirty="0" smtClean="0"/>
          </a:p>
          <a:p>
            <a:r>
              <a:rPr kumimoji="1" lang="ja-JP" altLang="en-US" dirty="0" smtClean="0"/>
              <a:t>●　とるべき準備行動とそれにかかる時間を記入して，</a:t>
            </a:r>
            <a:endParaRPr kumimoji="1" lang="en-US" altLang="ja-JP" dirty="0" smtClean="0"/>
          </a:p>
          <a:p>
            <a:r>
              <a:rPr kumimoji="1" lang="ja-JP" altLang="en-US" dirty="0" smtClean="0"/>
              <a:t>　マイ・タイムラインシートに貼り付けます。</a:t>
            </a:r>
            <a:endParaRPr kumimoji="1" lang="en-US" altLang="ja-JP" dirty="0" smtClean="0"/>
          </a:p>
          <a:p>
            <a:endParaRPr kumimoji="1" lang="en-US" altLang="ja-JP" dirty="0" smtClean="0"/>
          </a:p>
          <a:p>
            <a:r>
              <a:rPr kumimoji="1" lang="ja-JP" altLang="en-US" dirty="0" smtClean="0"/>
              <a:t>●　スライドには，一例を記入しています。</a:t>
            </a:r>
            <a:endParaRPr kumimoji="1" lang="en-US" altLang="ja-JP" dirty="0" smtClean="0"/>
          </a:p>
          <a:p>
            <a:endParaRPr kumimoji="1" lang="en-US" altLang="ja-JP" dirty="0" smtClean="0"/>
          </a:p>
          <a:p>
            <a:r>
              <a:rPr kumimoji="1" lang="ja-JP" altLang="en-US" dirty="0" smtClean="0"/>
              <a:t>●　赤ちゃんがいる場合は，おむつの用意や，</a:t>
            </a:r>
            <a:endParaRPr kumimoji="1" lang="en-US" altLang="ja-JP" dirty="0" smtClean="0"/>
          </a:p>
          <a:p>
            <a:r>
              <a:rPr kumimoji="1" lang="ja-JP" altLang="en-US" dirty="0" smtClean="0"/>
              <a:t>　</a:t>
            </a:r>
            <a:r>
              <a:rPr kumimoji="1" lang="ja-JP" altLang="en-US" baseline="0" dirty="0" smtClean="0"/>
              <a:t> </a:t>
            </a:r>
            <a:r>
              <a:rPr kumimoji="1" lang="ja-JP" altLang="en-US" dirty="0" smtClean="0"/>
              <a:t>ペットがいる場合は，ケージの用意などが必要かもしれません。</a:t>
            </a:r>
            <a:endParaRPr kumimoji="1" lang="en-US" altLang="ja-JP" dirty="0" smtClean="0"/>
          </a:p>
          <a:p>
            <a:endParaRPr kumimoji="1" lang="en-US" altLang="ja-JP" b="0" dirty="0" smtClean="0"/>
          </a:p>
          <a:p>
            <a:r>
              <a:rPr kumimoji="1" lang="ja-JP" altLang="en-US" b="0" dirty="0" smtClean="0"/>
              <a:t>●　また，台風に関しては，暴風になることも考えられますので，</a:t>
            </a:r>
            <a:endParaRPr kumimoji="1" lang="en-US" altLang="ja-JP" b="0" dirty="0" smtClean="0"/>
          </a:p>
          <a:p>
            <a:r>
              <a:rPr kumimoji="1" lang="ja-JP" altLang="en-US" b="0" dirty="0" smtClean="0"/>
              <a:t>　例えば，外に自転車や物干しざおを出している場合は，</a:t>
            </a:r>
            <a:endParaRPr kumimoji="1" lang="en-US" altLang="ja-JP" b="0" dirty="0" smtClean="0"/>
          </a:p>
          <a:p>
            <a:r>
              <a:rPr kumimoji="1" lang="ja-JP" altLang="en-US" b="0" dirty="0" smtClean="0"/>
              <a:t>　吹き飛ばされないように，事前に家の中に入れておくなども考えられます。</a:t>
            </a:r>
            <a:endParaRPr kumimoji="1" lang="en-US" altLang="ja-JP" dirty="0" smtClean="0"/>
          </a:p>
        </p:txBody>
      </p:sp>
    </p:spTree>
    <p:extLst>
      <p:ext uri="{BB962C8B-B14F-4D97-AF65-F5344CB8AC3E}">
        <p14:creationId xmlns:p14="http://schemas.microsoft.com/office/powerpoint/2010/main" val="36518172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シールを貼り付ける際には，</a:t>
            </a:r>
            <a:endParaRPr kumimoji="1" lang="en-US" altLang="ja-JP" dirty="0" smtClean="0"/>
          </a:p>
          <a:p>
            <a:r>
              <a:rPr kumimoji="1" lang="ja-JP" altLang="en-US" dirty="0" smtClean="0"/>
              <a:t>　スライドのイメージで貼り付けます。</a:t>
            </a:r>
            <a:endParaRPr kumimoji="1" lang="ja-JP" altLang="en-US" dirty="0"/>
          </a:p>
        </p:txBody>
      </p:sp>
    </p:spTree>
    <p:extLst>
      <p:ext uri="{BB962C8B-B14F-4D97-AF65-F5344CB8AC3E}">
        <p14:creationId xmlns:p14="http://schemas.microsoft.com/office/powerpoint/2010/main" val="33883185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避難開始までの各準備のシールを貼り付けて頂きましたら，</a:t>
            </a:r>
            <a:endParaRPr kumimoji="1" lang="en-US" altLang="ja-JP" dirty="0" smtClean="0"/>
          </a:p>
          <a:p>
            <a:r>
              <a:rPr kumimoji="1" lang="ja-JP" altLang="en-US" dirty="0" smtClean="0"/>
              <a:t>　最後に，「全ての避難準備にかかる時間」を考え，シートに貼り付けて頂きます。</a:t>
            </a:r>
            <a:endParaRPr kumimoji="1" lang="en-US" altLang="ja-JP" dirty="0" smtClean="0"/>
          </a:p>
          <a:p>
            <a:endParaRPr kumimoji="1" lang="en-US" altLang="ja-JP" dirty="0" smtClean="0"/>
          </a:p>
          <a:p>
            <a:r>
              <a:rPr kumimoji="1" lang="ja-JP" altLang="en-US" dirty="0" smtClean="0"/>
              <a:t>●　「全ての避難準備にかかる時間」というシールに，</a:t>
            </a:r>
            <a:endParaRPr kumimoji="1" lang="en-US" altLang="ja-JP" dirty="0" smtClean="0"/>
          </a:p>
          <a:p>
            <a:r>
              <a:rPr kumimoji="1" lang="ja-JP" altLang="en-US" dirty="0" smtClean="0"/>
              <a:t>　記入した避難準備行動の全てにかかる時間を記入します。</a:t>
            </a:r>
            <a:endParaRPr kumimoji="1" lang="en-US" altLang="ja-JP" dirty="0" smtClean="0"/>
          </a:p>
          <a:p>
            <a:endParaRPr kumimoji="1" lang="en-US" altLang="ja-JP" dirty="0" smtClean="0"/>
          </a:p>
          <a:p>
            <a:r>
              <a:rPr kumimoji="1" lang="ja-JP" altLang="en-US" dirty="0" smtClean="0"/>
              <a:t>●　その際，ご家族が分担して準備行動をした場合の，</a:t>
            </a:r>
            <a:endParaRPr kumimoji="1" lang="en-US" altLang="ja-JP" dirty="0" smtClean="0"/>
          </a:p>
          <a:p>
            <a:r>
              <a:rPr kumimoji="1" lang="ja-JP" altLang="en-US" dirty="0" smtClean="0"/>
              <a:t>　全体の時間を記入するようにしてください。</a:t>
            </a:r>
            <a:endParaRPr kumimoji="1" lang="en-US" altLang="ja-JP" dirty="0" smtClean="0"/>
          </a:p>
          <a:p>
            <a:r>
              <a:rPr kumimoji="1" lang="ja-JP" altLang="en-US" dirty="0" smtClean="0"/>
              <a:t>　　概ねの時間で大丈夫です。</a:t>
            </a:r>
            <a:endParaRPr kumimoji="1" lang="en-US" altLang="ja-JP" dirty="0" smtClean="0"/>
          </a:p>
        </p:txBody>
      </p:sp>
    </p:spTree>
    <p:extLst>
      <p:ext uri="{BB962C8B-B14F-4D97-AF65-F5344CB8AC3E}">
        <p14:creationId xmlns:p14="http://schemas.microsoft.com/office/powerpoint/2010/main" val="33883185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最後に，「地域に関しての行動を考える」です。</a:t>
            </a:r>
            <a:endParaRPr kumimoji="1" lang="en-US" altLang="ja-JP" dirty="0" smtClean="0"/>
          </a:p>
          <a:p>
            <a:endParaRPr kumimoji="1" lang="en-US" altLang="ja-JP" dirty="0" smtClean="0"/>
          </a:p>
          <a:p>
            <a:r>
              <a:rPr kumimoji="1" lang="ja-JP" altLang="en-US" dirty="0" smtClean="0"/>
              <a:t>●　マイ・タイムラインシートでは，シートの一番下の「地域」と書いた部分が該当します。</a:t>
            </a:r>
            <a:endParaRPr kumimoji="1" lang="en-US" altLang="ja-JP" dirty="0" smtClean="0"/>
          </a:p>
          <a:p>
            <a:endParaRPr kumimoji="1" lang="en-US" altLang="ja-JP" dirty="0" smtClean="0"/>
          </a:p>
          <a:p>
            <a:r>
              <a:rPr kumimoji="1" lang="ja-JP" altLang="en-US" dirty="0" smtClean="0"/>
              <a:t>●　「平成</a:t>
            </a:r>
            <a:r>
              <a:rPr kumimoji="1" lang="en-US" altLang="ja-JP" dirty="0" smtClean="0"/>
              <a:t>30</a:t>
            </a:r>
            <a:r>
              <a:rPr kumimoji="1" lang="ja-JP" altLang="en-US" dirty="0" smtClean="0"/>
              <a:t>年７月豪雨災害に関する避難行動の調査」で</a:t>
            </a:r>
            <a:endParaRPr kumimoji="1" lang="en-US" altLang="ja-JP" dirty="0" smtClean="0"/>
          </a:p>
          <a:p>
            <a:r>
              <a:rPr kumimoji="1" lang="ja-JP" altLang="en-US" dirty="0" smtClean="0"/>
              <a:t>　周りの人からの呼びかけが，避難行動につながったという調査結果があります。</a:t>
            </a:r>
            <a:endParaRPr kumimoji="1" lang="en-US" altLang="ja-JP" dirty="0" smtClean="0"/>
          </a:p>
          <a:p>
            <a:endParaRPr kumimoji="1" lang="en-US" altLang="ja-JP" dirty="0" smtClean="0"/>
          </a:p>
          <a:p>
            <a:r>
              <a:rPr kumimoji="1" lang="ja-JP" altLang="en-US" dirty="0" smtClean="0"/>
              <a:t>●　それを踏まえて，親せきや近所の人など，周囲の近しい人に，避難の呼びかけを行うことを</a:t>
            </a:r>
            <a:endParaRPr kumimoji="1" lang="en-US" altLang="ja-JP" dirty="0" smtClean="0"/>
          </a:p>
          <a:p>
            <a:r>
              <a:rPr kumimoji="1" lang="ja-JP" altLang="en-US" dirty="0" smtClean="0"/>
              <a:t>　考えて，マイ・タイムラインシートにも記入しておきます。</a:t>
            </a:r>
            <a:endParaRPr kumimoji="1" lang="en-US" altLang="ja-JP" dirty="0" smtClean="0"/>
          </a:p>
          <a:p>
            <a:r>
              <a:rPr kumimoji="1" lang="ja-JP" altLang="en-US" dirty="0" smtClean="0"/>
              <a:t>　</a:t>
            </a:r>
            <a:endParaRPr kumimoji="1" lang="en-US" altLang="ja-JP" dirty="0" smtClean="0"/>
          </a:p>
          <a:p>
            <a:r>
              <a:rPr kumimoji="1" lang="ja-JP" altLang="en-US" dirty="0" smtClean="0"/>
              <a:t>●　記入の方法は，</a:t>
            </a:r>
            <a:endParaRPr kumimoji="1" lang="en-US" altLang="ja-JP" dirty="0" smtClean="0"/>
          </a:p>
          <a:p>
            <a:r>
              <a:rPr kumimoji="1" lang="ja-JP" altLang="en-US" dirty="0" smtClean="0"/>
              <a:t>　「空白シール」を使って，シールに呼びかけ行動を記入して，シートの一番下の欄に</a:t>
            </a:r>
            <a:endParaRPr kumimoji="1" lang="en-US" altLang="ja-JP" dirty="0" smtClean="0"/>
          </a:p>
          <a:p>
            <a:r>
              <a:rPr kumimoji="1" lang="ja-JP" altLang="en-US" dirty="0" smtClean="0"/>
              <a:t>　貼ります。</a:t>
            </a:r>
            <a:endParaRPr kumimoji="1" lang="en-US" altLang="ja-JP" dirty="0" smtClean="0"/>
          </a:p>
          <a:p>
            <a:endParaRPr kumimoji="1" lang="en-US" altLang="ja-JP" dirty="0" smtClean="0"/>
          </a:p>
          <a:p>
            <a:r>
              <a:rPr kumimoji="1" lang="ja-JP" altLang="en-US" dirty="0" smtClean="0"/>
              <a:t>●　みんなで呼びかけあって，早めの避難に繋げましょう。</a:t>
            </a:r>
            <a:endParaRPr kumimoji="1" lang="en-US" altLang="ja-JP" dirty="0" smtClean="0"/>
          </a:p>
        </p:txBody>
      </p:sp>
    </p:spTree>
    <p:extLst>
      <p:ext uri="{BB962C8B-B14F-4D97-AF65-F5344CB8AC3E}">
        <p14:creationId xmlns:p14="http://schemas.microsoft.com/office/powerpoint/2010/main" val="26430533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これでマイ・タイムラインの完成です。</a:t>
            </a:r>
            <a:endParaRPr kumimoji="1" lang="en-US" altLang="ja-JP" dirty="0" smtClean="0"/>
          </a:p>
        </p:txBody>
      </p:sp>
    </p:spTree>
    <p:extLst>
      <p:ext uri="{BB962C8B-B14F-4D97-AF65-F5344CB8AC3E}">
        <p14:creationId xmlns:p14="http://schemas.microsoft.com/office/powerpoint/2010/main" val="26430533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最後に，マイ・タイムラインの作成において，必ず押さえておくべき４つのポイントを</a:t>
            </a:r>
            <a:endParaRPr kumimoji="1" lang="en-US" altLang="ja-JP" dirty="0" smtClean="0"/>
          </a:p>
          <a:p>
            <a:r>
              <a:rPr kumimoji="1" lang="ja-JP" altLang="en-US" dirty="0" smtClean="0"/>
              <a:t>　</a:t>
            </a:r>
            <a:r>
              <a:rPr kumimoji="1" lang="ja-JP" altLang="en-US" baseline="0" dirty="0" smtClean="0"/>
              <a:t> 振り返ります。</a:t>
            </a:r>
            <a:endParaRPr kumimoji="1" lang="en-US" altLang="ja-JP" dirty="0" smtClean="0"/>
          </a:p>
          <a:p>
            <a:endParaRPr kumimoji="1" lang="en-US" altLang="ja-JP" dirty="0" smtClean="0"/>
          </a:p>
          <a:p>
            <a:r>
              <a:rPr kumimoji="1" lang="ja-JP" altLang="en-US" dirty="0" smtClean="0"/>
              <a:t>●　ポイント１　ハザードマップを参照して，警戒すべき災害が認識されていること。</a:t>
            </a:r>
            <a:endParaRPr kumimoji="1" lang="en-US" altLang="ja-JP" dirty="0" smtClean="0"/>
          </a:p>
          <a:p>
            <a:r>
              <a:rPr kumimoji="1" lang="ja-JP" altLang="en-US" dirty="0" smtClean="0"/>
              <a:t>　　ポイント２　複数の避難先が考えられ，記入されている。</a:t>
            </a:r>
            <a:endParaRPr kumimoji="1" lang="en-US" altLang="ja-JP" dirty="0" smtClean="0"/>
          </a:p>
          <a:p>
            <a:r>
              <a:rPr kumimoji="1" lang="en-US" altLang="ja-JP" baseline="0" dirty="0" smtClean="0"/>
              <a:t> </a:t>
            </a:r>
            <a:r>
              <a:rPr kumimoji="1" lang="ja-JP" altLang="en-US" baseline="0" dirty="0" smtClean="0"/>
              <a:t>　　　　　　　　ハザードマップを踏まえて，安全な避難経路が考えられている。</a:t>
            </a:r>
            <a:endParaRPr kumimoji="1" lang="en-US" altLang="ja-JP" baseline="0" dirty="0" smtClean="0"/>
          </a:p>
          <a:p>
            <a:r>
              <a:rPr kumimoji="1" lang="ja-JP" altLang="en-US" baseline="0" dirty="0" smtClean="0"/>
              <a:t>　　ポイント３　避難行動判定フローにより，避難開始のタイミングが記入されている。</a:t>
            </a:r>
            <a:endParaRPr kumimoji="1" lang="en-US" altLang="ja-JP" baseline="0" dirty="0" smtClean="0"/>
          </a:p>
          <a:p>
            <a:r>
              <a:rPr kumimoji="1" lang="ja-JP" altLang="en-US" baseline="0" dirty="0" smtClean="0"/>
              <a:t>　　ポイント４　避難開始までの「準備」が考えられ，記入されている，です。</a:t>
            </a:r>
            <a:endParaRPr kumimoji="1" lang="en-US" altLang="ja-JP" baseline="0" dirty="0" smtClean="0"/>
          </a:p>
          <a:p>
            <a:endParaRPr kumimoji="1" lang="en-US" altLang="ja-JP" baseline="0" dirty="0" smtClean="0"/>
          </a:p>
          <a:p>
            <a:r>
              <a:rPr kumimoji="1" lang="ja-JP" altLang="en-US" baseline="0" dirty="0" smtClean="0"/>
              <a:t>●　以上の４つのポイントを押さえておきましょう。</a:t>
            </a:r>
            <a:endParaRPr kumimoji="1" lang="en-US" altLang="ja-JP" baseline="0" dirty="0" smtClean="0"/>
          </a:p>
        </p:txBody>
      </p:sp>
    </p:spTree>
    <p:extLst>
      <p:ext uri="{BB962C8B-B14F-4D97-AF65-F5344CB8AC3E}">
        <p14:creationId xmlns:p14="http://schemas.microsoft.com/office/powerpoint/2010/main" val="16010761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0" dirty="0" smtClean="0"/>
              <a:t>●　マイ・タイムラインの注意事項です。</a:t>
            </a:r>
            <a:endParaRPr kumimoji="1" lang="en-US" altLang="ja-JP" b="0" dirty="0" smtClean="0"/>
          </a:p>
          <a:p>
            <a:endParaRPr kumimoji="1" lang="en-US" altLang="ja-JP" b="0" dirty="0" smtClean="0"/>
          </a:p>
          <a:p>
            <a:r>
              <a:rPr kumimoji="1" lang="ja-JP" altLang="en-US" b="0" dirty="0" smtClean="0"/>
              <a:t>●　マイ・タイムラインは，一度作って終わりではありません。</a:t>
            </a:r>
            <a:endParaRPr kumimoji="1" lang="en-US" altLang="ja-JP" b="0" dirty="0" smtClean="0"/>
          </a:p>
          <a:p>
            <a:endParaRPr kumimoji="1" lang="en-US" altLang="ja-JP" b="0" dirty="0" smtClean="0"/>
          </a:p>
          <a:p>
            <a:r>
              <a:rPr kumimoji="1" lang="ja-JP" altLang="en-US" b="0" dirty="0" smtClean="0"/>
              <a:t>●　作成したマイ・タイムラインは，災害のリスクが迫ったときに，</a:t>
            </a:r>
            <a:endParaRPr kumimoji="1" lang="en-US" altLang="ja-JP" b="0" dirty="0" smtClean="0"/>
          </a:p>
          <a:p>
            <a:r>
              <a:rPr kumimoji="1" lang="ja-JP" altLang="en-US" b="0" dirty="0" smtClean="0"/>
              <a:t>　見直して，落ち着いて早めの避難をしていただくために活用していただく必要があります。</a:t>
            </a:r>
            <a:endParaRPr kumimoji="1" lang="en-US" altLang="ja-JP" b="0" dirty="0" smtClean="0"/>
          </a:p>
          <a:p>
            <a:endParaRPr kumimoji="1" lang="en-US" altLang="ja-JP" b="0" dirty="0" smtClean="0"/>
          </a:p>
          <a:p>
            <a:r>
              <a:rPr kumimoji="1" lang="ja-JP" altLang="en-US" b="0" dirty="0" smtClean="0"/>
              <a:t>●　また，何度も見返して頂くとともに見直しを行っていただくことが必要です。</a:t>
            </a:r>
            <a:endParaRPr kumimoji="1" lang="en-US" altLang="ja-JP" b="0" dirty="0" smtClean="0"/>
          </a:p>
          <a:p>
            <a:endParaRPr kumimoji="1" lang="en-US" altLang="ja-JP" b="0" dirty="0" smtClean="0"/>
          </a:p>
          <a:p>
            <a:r>
              <a:rPr kumimoji="1" lang="ja-JP" altLang="en-US" b="0" dirty="0" smtClean="0"/>
              <a:t>●　出産や祖父母との同居等の家族構成が変化した場合，引っ越した場合，</a:t>
            </a:r>
            <a:endParaRPr kumimoji="1" lang="en-US" altLang="ja-JP" b="0" dirty="0" smtClean="0"/>
          </a:p>
          <a:p>
            <a:r>
              <a:rPr kumimoji="1" lang="ja-JP" altLang="en-US" b="0" dirty="0" smtClean="0"/>
              <a:t>　避難準備で必要なことが思い浮かんだとき等，見返してマイ・タイムラインの見直しを行ってください。</a:t>
            </a:r>
            <a:endParaRPr kumimoji="1" lang="en-US" altLang="ja-JP" b="0" dirty="0" smtClean="0"/>
          </a:p>
          <a:p>
            <a:endParaRPr kumimoji="1" lang="en-US" altLang="ja-JP" b="0" dirty="0" smtClean="0"/>
          </a:p>
          <a:p>
            <a:r>
              <a:rPr kumimoji="1" lang="ja-JP" altLang="en-US" b="0" dirty="0" smtClean="0"/>
              <a:t>●　そのような見直しの作業が，防災意識の向上に繋がります。</a:t>
            </a:r>
            <a:endParaRPr kumimoji="1" lang="en-US" altLang="ja-JP" b="0" dirty="0" smtClean="0"/>
          </a:p>
          <a:p>
            <a:endParaRPr kumimoji="1" lang="en-US" altLang="ja-JP" b="0" dirty="0" smtClean="0"/>
          </a:p>
          <a:p>
            <a:r>
              <a:rPr kumimoji="1" lang="ja-JP" altLang="en-US" b="0" dirty="0" smtClean="0"/>
              <a:t>●　さらに，実際の災害はマイ・タイムラインどおりに発生するとは限らない，</a:t>
            </a:r>
            <a:endParaRPr kumimoji="1" lang="en-US" altLang="ja-JP" b="0" dirty="0" smtClean="0"/>
          </a:p>
          <a:p>
            <a:r>
              <a:rPr kumimoji="1" lang="ja-JP" altLang="en-US" b="0" dirty="0" smtClean="0"/>
              <a:t>　つまり，もっと急激なリスクの向上もあり得る点にも注意して，</a:t>
            </a:r>
            <a:endParaRPr kumimoji="1" lang="en-US" altLang="ja-JP" b="0" dirty="0" smtClean="0"/>
          </a:p>
          <a:p>
            <a:r>
              <a:rPr kumimoji="1" lang="ja-JP" altLang="en-US" b="0" dirty="0" smtClean="0"/>
              <a:t>　マイ・タイムラインを参考にしながら，臨機応変に対応してください。</a:t>
            </a:r>
            <a:endParaRPr kumimoji="1" lang="en-US" altLang="ja-JP" b="0" dirty="0" smtClean="0"/>
          </a:p>
        </p:txBody>
      </p:sp>
    </p:spTree>
    <p:extLst>
      <p:ext uri="{BB962C8B-B14F-4D97-AF65-F5344CB8AC3E}">
        <p14:creationId xmlns:p14="http://schemas.microsoft.com/office/powerpoint/2010/main" val="18593365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0" dirty="0" smtClean="0"/>
              <a:t>●　「台風が近づいているとき」のほかにも，</a:t>
            </a:r>
            <a:endParaRPr kumimoji="1" lang="en-US" altLang="ja-JP" b="0" dirty="0" smtClean="0"/>
          </a:p>
          <a:p>
            <a:r>
              <a:rPr kumimoji="1" lang="ja-JP" altLang="en-US" b="0" dirty="0" smtClean="0"/>
              <a:t>　「ひろしまマイ・タイムライン」には，</a:t>
            </a:r>
            <a:endParaRPr kumimoji="1" lang="en-US" altLang="ja-JP" b="0" dirty="0" smtClean="0"/>
          </a:p>
          <a:p>
            <a:r>
              <a:rPr kumimoji="1" lang="ja-JP" altLang="en-US" b="0" dirty="0" smtClean="0"/>
              <a:t>　「大雨が長引くとき」や「短時間の急激な豪雨が発生するとき」も</a:t>
            </a:r>
            <a:endParaRPr kumimoji="1" lang="en-US" altLang="ja-JP" b="0" dirty="0" smtClean="0"/>
          </a:p>
          <a:p>
            <a:r>
              <a:rPr kumimoji="1" lang="ja-JP" altLang="en-US" b="0" dirty="0" smtClean="0"/>
              <a:t>　用意しています。</a:t>
            </a:r>
            <a:endParaRPr kumimoji="1" lang="en-US" altLang="ja-JP" b="0" dirty="0" smtClean="0"/>
          </a:p>
          <a:p>
            <a:endParaRPr kumimoji="1" lang="en-US" altLang="ja-JP" b="0" dirty="0" smtClean="0"/>
          </a:p>
          <a:p>
            <a:r>
              <a:rPr kumimoji="1" lang="ja-JP" altLang="en-US" b="0" dirty="0" smtClean="0"/>
              <a:t>●　それぞれ特色がありますので，</a:t>
            </a:r>
            <a:endParaRPr kumimoji="1" lang="en-US" altLang="ja-JP" b="0" dirty="0" smtClean="0"/>
          </a:p>
          <a:p>
            <a:r>
              <a:rPr kumimoji="1" lang="ja-JP" altLang="en-US" b="0" dirty="0" smtClean="0"/>
              <a:t>　スライドをご参考いただき，３種類のマイ・タイムラインを作成してください。</a:t>
            </a:r>
            <a:endParaRPr kumimoji="1" lang="en-US" altLang="ja-JP" b="0" dirty="0" smtClean="0"/>
          </a:p>
        </p:txBody>
      </p:sp>
    </p:spTree>
    <p:extLst>
      <p:ext uri="{BB962C8B-B14F-4D97-AF65-F5344CB8AC3E}">
        <p14:creationId xmlns:p14="http://schemas.microsoft.com/office/powerpoint/2010/main" val="18593365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0" dirty="0" smtClean="0"/>
              <a:t>●　これでマイ・タイムライン（冊子版）の紹介は終了です。</a:t>
            </a:r>
            <a:endParaRPr kumimoji="1" lang="en-US" altLang="ja-JP" b="0" dirty="0" smtClean="0"/>
          </a:p>
          <a:p>
            <a:endParaRPr kumimoji="1" lang="en-US" altLang="ja-JP" b="0" dirty="0" smtClean="0"/>
          </a:p>
          <a:p>
            <a:r>
              <a:rPr kumimoji="1" lang="ja-JP" altLang="en-US" b="0" dirty="0" smtClean="0"/>
              <a:t>●　皆さまには，各学校で「ひろしまマイ・タイムライン」の作成に取り組んでいただければ，</a:t>
            </a:r>
            <a:endParaRPr kumimoji="1" lang="en-US" altLang="ja-JP" b="0" dirty="0" smtClean="0"/>
          </a:p>
          <a:p>
            <a:r>
              <a:rPr kumimoji="1" lang="ja-JP" altLang="en-US" b="0" dirty="0" smtClean="0"/>
              <a:t>　と思います。</a:t>
            </a:r>
            <a:endParaRPr kumimoji="1" lang="en-US" altLang="ja-JP" b="0" dirty="0" smtClean="0"/>
          </a:p>
          <a:p>
            <a:endParaRPr kumimoji="1" lang="en-US" altLang="ja-JP" b="0" dirty="0" smtClean="0"/>
          </a:p>
          <a:p>
            <a:r>
              <a:rPr kumimoji="1" lang="ja-JP" altLang="en-US" b="0" dirty="0" smtClean="0"/>
              <a:t>●　また，「広島県自然災害に関する防災教育の手引（別冊）」にも，</a:t>
            </a:r>
            <a:endParaRPr kumimoji="1" lang="en-US" altLang="ja-JP" b="0" dirty="0" smtClean="0"/>
          </a:p>
          <a:p>
            <a:r>
              <a:rPr kumimoji="1" lang="ja-JP" altLang="en-US" b="0" dirty="0" smtClean="0"/>
              <a:t>　マイ・タイムラインの学習指導案が記入されていますので，</a:t>
            </a:r>
            <a:endParaRPr kumimoji="1" lang="en-US" altLang="ja-JP" b="0" dirty="0" smtClean="0"/>
          </a:p>
          <a:p>
            <a:r>
              <a:rPr kumimoji="1" lang="ja-JP" altLang="en-US" b="0" dirty="0" smtClean="0"/>
              <a:t>　そちらもご参考ください。</a:t>
            </a:r>
            <a:endParaRPr kumimoji="1" lang="en-US" altLang="ja-JP" b="0" dirty="0" smtClean="0"/>
          </a:p>
          <a:p>
            <a:endParaRPr kumimoji="1" lang="en-US" altLang="ja-JP" b="0" dirty="0" smtClean="0"/>
          </a:p>
          <a:p>
            <a:r>
              <a:rPr kumimoji="1" lang="ja-JP" altLang="en-US" b="0" dirty="0" smtClean="0"/>
              <a:t>●　以上です。どうもありがとうございました。</a:t>
            </a:r>
            <a:endParaRPr kumimoji="1" lang="en-US" altLang="ja-JP" b="0" dirty="0" smtClean="0"/>
          </a:p>
        </p:txBody>
      </p:sp>
    </p:spTree>
    <p:extLst>
      <p:ext uri="{BB962C8B-B14F-4D97-AF65-F5344CB8AC3E}">
        <p14:creationId xmlns:p14="http://schemas.microsoft.com/office/powerpoint/2010/main" val="18593365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●ハザードマップで，御自宅が</a:t>
            </a:r>
            <a:r>
              <a:rPr kumimoji="1" lang="ja-JP" altLang="en-US" u="sng" dirty="0" smtClean="0"/>
              <a:t>土砂災害</a:t>
            </a:r>
            <a:r>
              <a:rPr kumimoji="1" lang="ja-JP" altLang="en-US" dirty="0" smtClean="0"/>
              <a:t>のおそれがあるか御確認いただけましたでしょうか。</a:t>
            </a:r>
            <a:endParaRPr kumimoji="1" lang="en-US" altLang="ja-JP" dirty="0" smtClean="0"/>
          </a:p>
          <a:p>
            <a:endParaRPr kumimoji="1" lang="en-US" altLang="ja-JP" dirty="0" smtClean="0"/>
          </a:p>
          <a:p>
            <a:r>
              <a:rPr kumimoji="1" lang="ja-JP" altLang="en-US" dirty="0" smtClean="0"/>
              <a:t>●それでは，ひろしまマイ・タイムラインの「台風が近づいているとき」のシートを御用意ください。</a:t>
            </a:r>
            <a:endParaRPr kumimoji="1" lang="en-US" altLang="ja-JP" dirty="0" smtClean="0"/>
          </a:p>
          <a:p>
            <a:r>
              <a:rPr kumimoji="1" lang="ja-JP" altLang="en-US" dirty="0" smtClean="0"/>
              <a:t>●「台風が近づいているとき」のマイ・タイムラインシートの中段に，「防災気象情報 必要な情報」というところがありますが，</a:t>
            </a:r>
            <a:endParaRPr kumimoji="1" lang="en-US" altLang="ja-JP" dirty="0" smtClean="0"/>
          </a:p>
          <a:p>
            <a:r>
              <a:rPr kumimoji="1" lang="ja-JP" altLang="en-US" dirty="0" smtClean="0"/>
              <a:t>　 こちらに先程，ハザードマップで御確認いただいた御自宅に，</a:t>
            </a:r>
            <a:r>
              <a:rPr kumimoji="1" lang="ja-JP" altLang="en-US" u="sng" dirty="0" smtClean="0"/>
              <a:t>土砂災害</a:t>
            </a:r>
            <a:r>
              <a:rPr kumimoji="1" lang="ja-JP" altLang="en-US" dirty="0" smtClean="0"/>
              <a:t>のおそれがあった場合は，</a:t>
            </a:r>
            <a:endParaRPr kumimoji="1" lang="en-US" altLang="ja-JP" dirty="0" smtClean="0"/>
          </a:p>
          <a:p>
            <a:r>
              <a:rPr kumimoji="1" lang="ja-JP" altLang="en-US" dirty="0" smtClean="0"/>
              <a:t>　シールを貼ってください。</a:t>
            </a:r>
            <a:endParaRPr kumimoji="1" lang="en-US" altLang="ja-JP" dirty="0" smtClean="0"/>
          </a:p>
          <a:p>
            <a:endParaRPr kumimoji="1" lang="en-US" altLang="ja-JP" dirty="0" smtClean="0"/>
          </a:p>
          <a:p>
            <a:r>
              <a:rPr kumimoji="1" lang="ja-JP" altLang="en-US" dirty="0" smtClean="0"/>
              <a:t>●自宅が災害のおそれがある場合は，二重丸のシールを。</a:t>
            </a:r>
            <a:endParaRPr kumimoji="1" lang="en-US" altLang="ja-JP" dirty="0" smtClean="0"/>
          </a:p>
          <a:p>
            <a:r>
              <a:rPr kumimoji="1" lang="ja-JP" altLang="en-US" dirty="0" smtClean="0"/>
              <a:t>●自宅が災害のおそれがあるエリアに近い場合は，丸シールを貼ってください。</a:t>
            </a:r>
            <a:endParaRPr kumimoji="1" lang="en-US" altLang="ja-JP" dirty="0" smtClean="0"/>
          </a:p>
          <a:p>
            <a:endParaRPr kumimoji="1" lang="en-US" altLang="ja-JP" dirty="0" smtClean="0"/>
          </a:p>
          <a:p>
            <a:r>
              <a:rPr kumimoji="1" lang="ja-JP" altLang="en-US" dirty="0" smtClean="0"/>
              <a:t>●なお，「自宅が災害のおそれがあるエリアに近い場合」というのは，先程説明した自宅近くに危険な箇所があるだけでなく，</a:t>
            </a:r>
            <a:endParaRPr kumimoji="1" lang="en-US" altLang="ja-JP" dirty="0" smtClean="0"/>
          </a:p>
          <a:p>
            <a:r>
              <a:rPr kumimoji="1" lang="ja-JP" altLang="en-US" dirty="0" smtClean="0"/>
              <a:t>皆様方がよく通る道や，避難時に使用しようと思っている経路に，危険な場所がある場合は，</a:t>
            </a:r>
            <a:endParaRPr kumimoji="1" lang="en-US" altLang="ja-JP" dirty="0" smtClean="0"/>
          </a:p>
          <a:p>
            <a:r>
              <a:rPr kumimoji="1" lang="ja-JP" altLang="en-US" dirty="0" smtClean="0"/>
              <a:t>自宅への影響がなくても，チェック欄に丸シールを貼るようにし，該当する気象情報に注意するようにしてください。</a:t>
            </a:r>
            <a:endParaRPr kumimoji="1" lang="en-US" altLang="ja-JP" dirty="0" smtClean="0"/>
          </a:p>
          <a:p>
            <a:endParaRPr kumimoji="1" lang="en-US" altLang="ja-JP" dirty="0" smtClean="0"/>
          </a:p>
          <a:p>
            <a:r>
              <a:rPr kumimoji="1" lang="ja-JP" altLang="en-US" dirty="0" smtClean="0"/>
              <a:t>●このスライドの，山の近くに住む家族は，山の近くに住んでおり，土砂災害のおそれがある地域だったため，二重丸をつけています。</a:t>
            </a:r>
            <a:endParaRPr kumimoji="1" lang="en-US" altLang="ja-JP" dirty="0" smtClean="0"/>
          </a:p>
          <a:p>
            <a:r>
              <a:rPr kumimoji="1" lang="ja-JP" altLang="en-US" dirty="0" smtClean="0"/>
              <a:t>●また，川も近くにあり，浸水のおそれもあったことから，「河川の氾濫」にも二重丸が付いています。</a:t>
            </a:r>
            <a:endParaRPr kumimoji="1" lang="en-US" altLang="ja-JP" dirty="0" smtClean="0"/>
          </a:p>
          <a:p>
            <a:endParaRPr kumimoji="1" lang="en-US" altLang="ja-JP" dirty="0" smtClean="0"/>
          </a:p>
          <a:p>
            <a:r>
              <a:rPr kumimoji="1" lang="en-US" altLang="ja-JP" dirty="0" smtClean="0"/>
              <a:t>【</a:t>
            </a:r>
            <a:r>
              <a:rPr kumimoji="1" lang="ja-JP" altLang="en-US" dirty="0" smtClean="0"/>
              <a:t>１分</a:t>
            </a:r>
            <a:r>
              <a:rPr kumimoji="1" lang="en-US" altLang="ja-JP" dirty="0" smtClean="0"/>
              <a:t>】</a:t>
            </a:r>
          </a:p>
          <a:p>
            <a:r>
              <a:rPr kumimoji="1" lang="ja-JP" altLang="en-US" dirty="0" smtClean="0"/>
              <a:t>●それでは，皆様方もシールを貼り付けてみてください。</a:t>
            </a:r>
            <a:endParaRPr kumimoji="1" lang="en-US" altLang="ja-JP" dirty="0" smtClean="0"/>
          </a:p>
          <a:p>
            <a:r>
              <a:rPr kumimoji="1" lang="ja-JP" altLang="en-US" dirty="0" smtClean="0"/>
              <a:t>⇒次ページ</a:t>
            </a:r>
            <a:endParaRPr kumimoji="1" lang="ja-JP" altLang="en-US" dirty="0"/>
          </a:p>
        </p:txBody>
      </p:sp>
    </p:spTree>
    <p:extLst>
      <p:ext uri="{BB962C8B-B14F-4D97-AF65-F5344CB8AC3E}">
        <p14:creationId xmlns:p14="http://schemas.microsoft.com/office/powerpoint/2010/main" val="41408557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作成準備の２つ目は，「避難情報や防災気象情報を確認する」です。</a:t>
            </a:r>
            <a:endParaRPr kumimoji="1" lang="en-US" altLang="ja-JP" dirty="0" smtClean="0"/>
          </a:p>
          <a:p>
            <a:endParaRPr kumimoji="1" lang="en-US" altLang="ja-JP" dirty="0" smtClean="0"/>
          </a:p>
          <a:p>
            <a:r>
              <a:rPr kumimoji="1" lang="ja-JP" altLang="en-US" dirty="0" smtClean="0"/>
              <a:t>●　災害のリスクが高まったときには，</a:t>
            </a:r>
            <a:endParaRPr kumimoji="1" lang="en-US" altLang="ja-JP" dirty="0" smtClean="0"/>
          </a:p>
          <a:p>
            <a:r>
              <a:rPr kumimoji="1" lang="ja-JP" altLang="en-US" dirty="0" smtClean="0"/>
              <a:t>　テレビやラジオ，自治体の防災情報メールやヤフーなどの防災アプリからの通知を活用して，</a:t>
            </a:r>
            <a:endParaRPr kumimoji="1" lang="en-US" altLang="ja-JP" dirty="0" smtClean="0"/>
          </a:p>
          <a:p>
            <a:r>
              <a:rPr kumimoji="1" lang="ja-JP" altLang="en-US" dirty="0" smtClean="0"/>
              <a:t>　自宅や勤務先などで，どのような災害のリスクが生じているか，を確認する必要があります。</a:t>
            </a:r>
            <a:endParaRPr kumimoji="1" lang="en-US" altLang="ja-JP" dirty="0" smtClean="0"/>
          </a:p>
          <a:p>
            <a:endParaRPr kumimoji="1" lang="en-US" altLang="ja-JP" dirty="0" smtClean="0"/>
          </a:p>
          <a:p>
            <a:r>
              <a:rPr kumimoji="1" lang="ja-JP" altLang="en-US" dirty="0" smtClean="0"/>
              <a:t>●　マイ・タイムラインシートには，スライドのように，防災情報を確認するためのツールの一覧表がありますので，</a:t>
            </a:r>
            <a:endParaRPr kumimoji="1" lang="en-US" altLang="ja-JP" dirty="0" smtClean="0"/>
          </a:p>
          <a:p>
            <a:r>
              <a:rPr kumimoji="1" lang="ja-JP" altLang="en-US" dirty="0" smtClean="0"/>
              <a:t>　それを確認していただきながら，あらかじめどこから情報を得るのか，を考えておく必要があります。　</a:t>
            </a:r>
            <a:endParaRPr kumimoji="1" lang="en-US" altLang="ja-JP" dirty="0" smtClean="0"/>
          </a:p>
          <a:p>
            <a:endParaRPr kumimoji="1" lang="en-US" altLang="ja-JP" dirty="0" smtClean="0"/>
          </a:p>
          <a:p>
            <a:r>
              <a:rPr kumimoji="1" lang="ja-JP" altLang="en-US" dirty="0" smtClean="0"/>
              <a:t>●　このシートには，自宅がどのような災害のリスクがあるかを前のページで貼ったのと同じように</a:t>
            </a:r>
            <a:endParaRPr kumimoji="1" lang="en-US" altLang="ja-JP" dirty="0" smtClean="0"/>
          </a:p>
          <a:p>
            <a:r>
              <a:rPr kumimoji="1" lang="ja-JP" altLang="en-US" dirty="0" smtClean="0"/>
              <a:t>　「◎」や「○」のシールを貼って整理するとよりわかりやすくなります。</a:t>
            </a:r>
            <a:endParaRPr kumimoji="1" lang="en-US" altLang="ja-JP" dirty="0" smtClean="0"/>
          </a:p>
        </p:txBody>
      </p:sp>
    </p:spTree>
    <p:extLst>
      <p:ext uri="{BB962C8B-B14F-4D97-AF65-F5344CB8AC3E}">
        <p14:creationId xmlns:p14="http://schemas.microsoft.com/office/powerpoint/2010/main" val="14580033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続いて，マイ・タイムラインの作成手順のステップ２の</a:t>
            </a:r>
            <a:endParaRPr kumimoji="1" lang="en-US" altLang="ja-JP" dirty="0" smtClean="0"/>
          </a:p>
          <a:p>
            <a:r>
              <a:rPr kumimoji="1" lang="ja-JP" altLang="en-US" dirty="0" smtClean="0"/>
              <a:t>　「マイ・タイムライン」シートの作成です。</a:t>
            </a:r>
            <a:endParaRPr kumimoji="1" lang="en-US" altLang="ja-JP" dirty="0" smtClean="0"/>
          </a:p>
          <a:p>
            <a:endParaRPr kumimoji="1" lang="en-US" altLang="ja-JP" dirty="0" smtClean="0"/>
          </a:p>
          <a:p>
            <a:r>
              <a:rPr kumimoji="1" lang="ja-JP" altLang="en-US" dirty="0" smtClean="0"/>
              <a:t>●　ステップ１では，準備として，「◎」や「○」のシールを貼るだけでしたが，</a:t>
            </a:r>
            <a:endParaRPr kumimoji="1" lang="en-US" altLang="ja-JP" dirty="0" smtClean="0"/>
          </a:p>
          <a:p>
            <a:r>
              <a:rPr kumimoji="1" lang="ja-JP" altLang="en-US" dirty="0" smtClean="0"/>
              <a:t>　ステップ２では，具体的にシートを作成していきます。</a:t>
            </a:r>
            <a:endParaRPr kumimoji="1" lang="en-US" altLang="ja-JP" dirty="0" smtClean="0"/>
          </a:p>
          <a:p>
            <a:endParaRPr kumimoji="1" lang="en-US" altLang="ja-JP" dirty="0" smtClean="0"/>
          </a:p>
          <a:p>
            <a:r>
              <a:rPr kumimoji="1" lang="ja-JP" altLang="en-US" dirty="0" smtClean="0"/>
              <a:t>●　内容としては，</a:t>
            </a:r>
            <a:endParaRPr kumimoji="1" lang="en-US" altLang="ja-JP" dirty="0" smtClean="0"/>
          </a:p>
          <a:p>
            <a:r>
              <a:rPr kumimoji="1" lang="ja-JP" altLang="en-US" dirty="0" smtClean="0"/>
              <a:t>　避難先の記入　～　地域に関する行動の記入までの４つの段階があります。</a:t>
            </a:r>
            <a:endParaRPr kumimoji="1" lang="ja-JP" altLang="en-US" dirty="0"/>
          </a:p>
        </p:txBody>
      </p:sp>
    </p:spTree>
    <p:extLst>
      <p:ext uri="{BB962C8B-B14F-4D97-AF65-F5344CB8AC3E}">
        <p14:creationId xmlns:p14="http://schemas.microsoft.com/office/powerpoint/2010/main" val="40988431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まずは，「避難先を記入する」です。</a:t>
            </a:r>
            <a:endParaRPr kumimoji="1" lang="en-US" altLang="ja-JP" dirty="0" smtClean="0"/>
          </a:p>
          <a:p>
            <a:endParaRPr kumimoji="1" lang="en-US" altLang="ja-JP" dirty="0" smtClean="0"/>
          </a:p>
          <a:p>
            <a:r>
              <a:rPr kumimoji="1" lang="ja-JP" altLang="en-US" dirty="0" smtClean="0"/>
              <a:t>●　シートの右下に避難先を記入します。</a:t>
            </a:r>
            <a:endParaRPr kumimoji="1" lang="ja-JP" altLang="en-US" dirty="0"/>
          </a:p>
        </p:txBody>
      </p:sp>
    </p:spTree>
    <p:extLst>
      <p:ext uri="{BB962C8B-B14F-4D97-AF65-F5344CB8AC3E}">
        <p14:creationId xmlns:p14="http://schemas.microsoft.com/office/powerpoint/2010/main" val="3567023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避難先を記入するには，避難先を考えないといけません。</a:t>
            </a:r>
            <a:endParaRPr kumimoji="1" lang="en-US" altLang="ja-JP" dirty="0" smtClean="0"/>
          </a:p>
          <a:p>
            <a:endParaRPr kumimoji="1" lang="en-US" altLang="ja-JP" dirty="0" smtClean="0"/>
          </a:p>
          <a:p>
            <a:r>
              <a:rPr kumimoji="1" lang="ja-JP" altLang="en-US" dirty="0" smtClean="0"/>
              <a:t>●　避難先としては，できるだけ複数の避難箇所を決めておくことが重要です。</a:t>
            </a:r>
            <a:endParaRPr kumimoji="1" lang="en-US" altLang="ja-JP" dirty="0" smtClean="0"/>
          </a:p>
          <a:p>
            <a:endParaRPr kumimoji="1" lang="en-US" altLang="ja-JP" dirty="0" smtClean="0"/>
          </a:p>
          <a:p>
            <a:r>
              <a:rPr kumimoji="1" lang="ja-JP" altLang="en-US" dirty="0" smtClean="0"/>
              <a:t>●　特に新型コロナウイルスなどの感染症の予防として，</a:t>
            </a:r>
            <a:endParaRPr kumimoji="1" lang="en-US" altLang="ja-JP" dirty="0" smtClean="0"/>
          </a:p>
          <a:p>
            <a:r>
              <a:rPr kumimoji="1" lang="ja-JP" altLang="en-US" dirty="0" smtClean="0"/>
              <a:t>　分散避難が求められていますので，</a:t>
            </a:r>
            <a:endParaRPr kumimoji="1" lang="en-US" altLang="ja-JP" dirty="0" smtClean="0"/>
          </a:p>
          <a:p>
            <a:r>
              <a:rPr kumimoji="1" lang="ja-JP" altLang="en-US" dirty="0" smtClean="0"/>
              <a:t>　学校や公民館などの避難所だけでなく，</a:t>
            </a:r>
            <a:endParaRPr kumimoji="1" lang="en-US" altLang="ja-JP" dirty="0" smtClean="0"/>
          </a:p>
          <a:p>
            <a:r>
              <a:rPr kumimoji="1" lang="ja-JP" altLang="en-US" dirty="0" smtClean="0"/>
              <a:t>　まずは安全な親せきや友人の家に避難することを優先して考えておく</a:t>
            </a:r>
            <a:endParaRPr kumimoji="1" lang="en-US" altLang="ja-JP" dirty="0" smtClean="0"/>
          </a:p>
          <a:p>
            <a:r>
              <a:rPr kumimoji="1" lang="ja-JP" altLang="en-US" dirty="0" smtClean="0"/>
              <a:t>　必要があります。</a:t>
            </a:r>
            <a:endParaRPr kumimoji="1" lang="en-US" altLang="ja-JP" dirty="0" smtClean="0"/>
          </a:p>
          <a:p>
            <a:endParaRPr kumimoji="1" lang="en-US" altLang="ja-JP" dirty="0" smtClean="0"/>
          </a:p>
          <a:p>
            <a:r>
              <a:rPr kumimoji="1" lang="ja-JP" altLang="en-US" dirty="0" smtClean="0"/>
              <a:t>●　マイ・タイムラインシートには，避難先を２箇所記入できるようになっているので，</a:t>
            </a:r>
            <a:endParaRPr kumimoji="1" lang="en-US" altLang="ja-JP" dirty="0" smtClean="0"/>
          </a:p>
          <a:p>
            <a:r>
              <a:rPr kumimoji="1" lang="ja-JP" altLang="en-US" dirty="0" smtClean="0"/>
              <a:t>   できるだけ２箇所避難先を記入するようにしてください。</a:t>
            </a:r>
            <a:endParaRPr kumimoji="1" lang="en-US" altLang="ja-JP" dirty="0" smtClean="0"/>
          </a:p>
        </p:txBody>
      </p:sp>
    </p:spTree>
    <p:extLst>
      <p:ext uri="{BB962C8B-B14F-4D97-AF65-F5344CB8AC3E}">
        <p14:creationId xmlns:p14="http://schemas.microsoft.com/office/powerpoint/2010/main" val="3567023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さらに，避難先を決めてるにあたっては，</a:t>
            </a:r>
            <a:endParaRPr kumimoji="1" lang="en-US" altLang="ja-JP" dirty="0" smtClean="0"/>
          </a:p>
          <a:p>
            <a:r>
              <a:rPr kumimoji="1" lang="ja-JP" altLang="en-US" dirty="0" smtClean="0"/>
              <a:t>　安全な避難経路等を具体的にイメージしながら，避難先を決めることが重要です。</a:t>
            </a:r>
            <a:endParaRPr kumimoji="1" lang="en-US" altLang="ja-JP" dirty="0" smtClean="0"/>
          </a:p>
          <a:p>
            <a:endParaRPr kumimoji="1" lang="en-US" altLang="ja-JP" dirty="0" smtClean="0"/>
          </a:p>
          <a:p>
            <a:r>
              <a:rPr kumimoji="1" lang="ja-JP" altLang="en-US" dirty="0" smtClean="0"/>
              <a:t>●　避難経路の安全性や距離を考えると，一番近い避難場所よりも，</a:t>
            </a:r>
            <a:endParaRPr kumimoji="1" lang="en-US" altLang="ja-JP" dirty="0" smtClean="0"/>
          </a:p>
          <a:p>
            <a:r>
              <a:rPr kumimoji="1" lang="ja-JP" altLang="en-US" dirty="0" smtClean="0"/>
              <a:t>　 遠い方の避難場所や，親せきの家の方が避難先として適している場合もあります。</a:t>
            </a:r>
            <a:endParaRPr kumimoji="1" lang="en-US" altLang="ja-JP" dirty="0" smtClean="0"/>
          </a:p>
          <a:p>
            <a:endParaRPr kumimoji="1" lang="en-US" altLang="ja-JP" dirty="0" smtClean="0"/>
          </a:p>
          <a:p>
            <a:r>
              <a:rPr kumimoji="1" lang="ja-JP" altLang="en-US" dirty="0" smtClean="0"/>
              <a:t>●　土砂災害や浸水のおそれのある場所や，アンダーパスなどの土地の低くなっている場所，</a:t>
            </a:r>
            <a:endParaRPr kumimoji="1" lang="en-US" altLang="ja-JP" dirty="0" smtClean="0"/>
          </a:p>
          <a:p>
            <a:r>
              <a:rPr kumimoji="1" lang="ja-JP" altLang="en-US" dirty="0" smtClean="0"/>
              <a:t>　また，川沿いの道は避けるなど，できるだけ安全に移動できる避難ルートを決めてください。</a:t>
            </a:r>
            <a:endParaRPr kumimoji="1" lang="en-US" altLang="ja-JP" dirty="0" smtClean="0"/>
          </a:p>
          <a:p>
            <a:endParaRPr kumimoji="1" lang="en-US" altLang="ja-JP" dirty="0" smtClean="0"/>
          </a:p>
          <a:p>
            <a:r>
              <a:rPr kumimoji="1" lang="ja-JP" altLang="en-US" dirty="0" smtClean="0"/>
              <a:t>●　さらに，決めていた道が通れなくなるとき等に備えて，違うルートから避難をできるように，</a:t>
            </a:r>
            <a:endParaRPr kumimoji="1" lang="en-US" altLang="ja-JP" dirty="0" smtClean="0"/>
          </a:p>
          <a:p>
            <a:r>
              <a:rPr kumimoji="1" lang="ja-JP" altLang="en-US" dirty="0" smtClean="0"/>
              <a:t>　 複数の避難ルートを決めておくこともポイントです。</a:t>
            </a:r>
            <a:endParaRPr kumimoji="1" lang="en-US" altLang="ja-JP" dirty="0" smtClean="0"/>
          </a:p>
        </p:txBody>
      </p:sp>
    </p:spTree>
    <p:extLst>
      <p:ext uri="{BB962C8B-B14F-4D97-AF65-F5344CB8AC3E}">
        <p14:creationId xmlns:p14="http://schemas.microsoft.com/office/powerpoint/2010/main" val="36797667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広島県のポータルサイト「広島県</a:t>
            </a:r>
            <a:r>
              <a:rPr kumimoji="1" lang="en-US" altLang="ja-JP" dirty="0" smtClean="0"/>
              <a:t>『</a:t>
            </a:r>
            <a:r>
              <a:rPr kumimoji="1" lang="ja-JP" altLang="en-US" dirty="0" smtClean="0"/>
              <a:t>みんなで減災</a:t>
            </a:r>
            <a:r>
              <a:rPr kumimoji="1" lang="en-US" altLang="ja-JP" dirty="0" smtClean="0"/>
              <a:t>』</a:t>
            </a:r>
            <a:r>
              <a:rPr kumimoji="1" lang="ja-JP" altLang="en-US" dirty="0" smtClean="0"/>
              <a:t>はじめの一歩」に</a:t>
            </a:r>
            <a:endParaRPr kumimoji="1" lang="en-US" altLang="ja-JP" dirty="0" smtClean="0"/>
          </a:p>
          <a:p>
            <a:r>
              <a:rPr kumimoji="1" lang="ja-JP" altLang="en-US" dirty="0" smtClean="0"/>
              <a:t>　学校や公民館などの避難所や避難場所の検索ができるようになっています。</a:t>
            </a:r>
            <a:endParaRPr kumimoji="1" lang="en-US" altLang="ja-JP" dirty="0" smtClean="0"/>
          </a:p>
          <a:p>
            <a:endParaRPr kumimoji="1" lang="en-US" altLang="ja-JP" dirty="0" smtClean="0"/>
          </a:p>
          <a:p>
            <a:r>
              <a:rPr kumimoji="1" lang="ja-JP" altLang="en-US" dirty="0" smtClean="0"/>
              <a:t>●　こちらも参考にしながら，避難先を入力してください。</a:t>
            </a:r>
            <a:endParaRPr kumimoji="1" lang="ja-JP" altLang="en-US" dirty="0"/>
          </a:p>
        </p:txBody>
      </p:sp>
    </p:spTree>
    <p:extLst>
      <p:ext uri="{BB962C8B-B14F-4D97-AF65-F5344CB8AC3E}">
        <p14:creationId xmlns:p14="http://schemas.microsoft.com/office/powerpoint/2010/main" val="3567023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bg>
      <p:bgRef idx="1001">
        <a:schemeClr val="bg1"/>
      </p:bgRef>
    </p:bg>
    <p:spTree>
      <p:nvGrpSpPr>
        <p:cNvPr id="1" name=""/>
        <p:cNvGrpSpPr/>
        <p:nvPr/>
      </p:nvGrpSpPr>
      <p:grpSpPr>
        <a:xfrm>
          <a:off x="0" y="0"/>
          <a:ext cx="0" cy="0"/>
          <a:chOff x="0" y="0"/>
          <a:chExt cx="0" cy="0"/>
        </a:xfrm>
      </p:grpSpPr>
      <p:sp>
        <p:nvSpPr>
          <p:cNvPr id="8" name="タイトル 7"/>
          <p:cNvSpPr>
            <a:spLocks noGrp="1"/>
          </p:cNvSpPr>
          <p:nvPr>
            <p:ph type="ctrTitle"/>
          </p:nvPr>
        </p:nvSpPr>
        <p:spPr>
          <a:xfrm>
            <a:off x="2286000" y="3124200"/>
            <a:ext cx="6172200" cy="1894362"/>
          </a:xfrm>
        </p:spPr>
        <p:txBody>
          <a:bodyPr/>
          <a:lstStyle>
            <a:lvl1pPr>
              <a:defRPr b="1"/>
            </a:lvl1pPr>
          </a:lstStyle>
          <a:p>
            <a:r>
              <a:rPr kumimoji="0" lang="ja-JP" altLang="en-US" smtClean="0"/>
              <a:t>マスター タイトルの書式設定</a:t>
            </a:r>
            <a:endParaRPr kumimoji="0" lang="en-US"/>
          </a:p>
        </p:txBody>
      </p:sp>
      <p:sp>
        <p:nvSpPr>
          <p:cNvPr id="9" name="サブタイトル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ja-JP" altLang="en-US" smtClean="0"/>
              <a:t>マスター サブタイトルの書式設定</a:t>
            </a:r>
            <a:endParaRPr kumimoji="0" lang="en-US"/>
          </a:p>
        </p:txBody>
      </p:sp>
      <p:sp>
        <p:nvSpPr>
          <p:cNvPr id="28" name="日付プレースホルダー 27"/>
          <p:cNvSpPr>
            <a:spLocks noGrp="1"/>
          </p:cNvSpPr>
          <p:nvPr>
            <p:ph type="dt" sz="half" idx="10"/>
          </p:nvPr>
        </p:nvSpPr>
        <p:spPr bwMode="auto">
          <a:xfrm rot="5400000">
            <a:off x="7764621" y="1174097"/>
            <a:ext cx="2286000" cy="381000"/>
          </a:xfrm>
        </p:spPr>
        <p:txBody>
          <a:bodyPr/>
          <a:lstStyle/>
          <a:p>
            <a:fld id="{A76B3185-050F-45A5-9561-5695A23752D1}" type="datetime1">
              <a:rPr kumimoji="1" lang="ja-JP" altLang="en-US" smtClean="0"/>
              <a:t>2021/1/19</a:t>
            </a:fld>
            <a:endParaRPr kumimoji="1" lang="ja-JP" altLang="en-US"/>
          </a:p>
        </p:txBody>
      </p:sp>
      <p:sp>
        <p:nvSpPr>
          <p:cNvPr id="17" name="フッター プレースホルダー 16"/>
          <p:cNvSpPr>
            <a:spLocks noGrp="1"/>
          </p:cNvSpPr>
          <p:nvPr>
            <p:ph type="ftr" sz="quarter" idx="11"/>
          </p:nvPr>
        </p:nvSpPr>
        <p:spPr bwMode="auto">
          <a:xfrm rot="5400000">
            <a:off x="7077269" y="4181669"/>
            <a:ext cx="3657600" cy="384048"/>
          </a:xfrm>
        </p:spPr>
        <p:txBody>
          <a:bodyPr/>
          <a:lstStyle/>
          <a:p>
            <a:endParaRPr kumimoji="1" lang="ja-JP" altLang="en-US"/>
          </a:p>
        </p:txBody>
      </p:sp>
      <p:sp>
        <p:nvSpPr>
          <p:cNvPr id="10" name="正方形/長方形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正方形/長方形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正方形/長方形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正方形/長方形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直線コネクタ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直線コネクタ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直線コネクタ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直線コネクタ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直線コネクタ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直線コネクタ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正方形/長方形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円/楕円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円/楕円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円/楕円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円/楕円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円/楕円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スライド番号プレースホルダー 28"/>
          <p:cNvSpPr>
            <a:spLocks noGrp="1"/>
          </p:cNvSpPr>
          <p:nvPr>
            <p:ph type="sldNum" sz="quarter" idx="12"/>
          </p:nvPr>
        </p:nvSpPr>
        <p:spPr bwMode="auto">
          <a:xfrm>
            <a:off x="1325544" y="4928702"/>
            <a:ext cx="609600" cy="517524"/>
          </a:xfrm>
        </p:spPr>
        <p:txBody>
          <a:bodyPr/>
          <a:lstStyle/>
          <a:p>
            <a:fld id="{D2D8002D-B5B0-4BAC-B1F6-782DDCCE6D9C}" type="slidenum">
              <a:rPr kumimoji="1" lang="ja-JP" altLang="en-US" smtClean="0"/>
              <a:t>‹#›</a:t>
            </a:fld>
            <a:endParaRPr kumimoji="1" lang="ja-JP"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マスター タイトルの書式設定</a:t>
            </a:r>
            <a:endParaRPr kumimoji="0" lang="en-US"/>
          </a:p>
        </p:txBody>
      </p:sp>
      <p:sp>
        <p:nvSpPr>
          <p:cNvPr id="3" name="縦書きテキスト プレースホルダー 2"/>
          <p:cNvSpPr>
            <a:spLocks noGrp="1"/>
          </p:cNvSpPr>
          <p:nvPr>
            <p:ph type="body" orient="vert" idx="1"/>
          </p:nvPr>
        </p:nvSpPr>
        <p:spPr/>
        <p:txBody>
          <a:bodyPr vert="eaVer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ー 3"/>
          <p:cNvSpPr>
            <a:spLocks noGrp="1"/>
          </p:cNvSpPr>
          <p:nvPr>
            <p:ph type="dt" sz="half" idx="10"/>
          </p:nvPr>
        </p:nvSpPr>
        <p:spPr/>
        <p:txBody>
          <a:bodyPr/>
          <a:lstStyle/>
          <a:p>
            <a:fld id="{99C1A7F2-1B2F-4F52-BF9F-4EFE89D7C096}" type="datetime1">
              <a:rPr kumimoji="1" lang="ja-JP" altLang="en-US" smtClean="0"/>
              <a:t>2021/1/19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9"/>
            <a:ext cx="1676400" cy="5851525"/>
          </a:xfrm>
        </p:spPr>
        <p:txBody>
          <a:bodyPr vert="eaVert"/>
          <a:lstStyle/>
          <a:p>
            <a:r>
              <a:rPr kumimoji="0" lang="ja-JP" altLang="en-US" smtClean="0"/>
              <a:t>マスター タイトルの書式設定</a:t>
            </a:r>
            <a:endParaRPr kumimoji="0" 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ー 3"/>
          <p:cNvSpPr>
            <a:spLocks noGrp="1"/>
          </p:cNvSpPr>
          <p:nvPr>
            <p:ph type="dt" sz="half" idx="10"/>
          </p:nvPr>
        </p:nvSpPr>
        <p:spPr/>
        <p:txBody>
          <a:bodyPr/>
          <a:lstStyle/>
          <a:p>
            <a:fld id="{8A47F01E-7810-4723-8E72-3D72518D58C0}" type="datetime1">
              <a:rPr kumimoji="1" lang="ja-JP" altLang="en-US" smtClean="0"/>
              <a:t>2021/1/19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マスター タイトルの書式設定</a:t>
            </a:r>
            <a:endParaRPr kumimoji="0" lang="en-US"/>
          </a:p>
        </p:txBody>
      </p:sp>
      <p:sp>
        <p:nvSpPr>
          <p:cNvPr id="8" name="コンテンツ プレースホルダー 7"/>
          <p:cNvSpPr>
            <a:spLocks noGrp="1"/>
          </p:cNvSpPr>
          <p:nvPr>
            <p:ph sz="quarter" idx="1"/>
          </p:nvPr>
        </p:nvSpPr>
        <p:spPr>
          <a:xfrm>
            <a:off x="457200" y="1600200"/>
            <a:ext cx="7467600" cy="4873752"/>
          </a:xfrm>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7" name="日付プレースホルダー 6"/>
          <p:cNvSpPr>
            <a:spLocks noGrp="1"/>
          </p:cNvSpPr>
          <p:nvPr>
            <p:ph type="dt" sz="half" idx="14"/>
          </p:nvPr>
        </p:nvSpPr>
        <p:spPr/>
        <p:txBody>
          <a:bodyPr rtlCol="0"/>
          <a:lstStyle/>
          <a:p>
            <a:fld id="{37C52CA1-9514-45B9-9962-FEA292389DFD}" type="datetime1">
              <a:rPr kumimoji="1" lang="ja-JP" altLang="en-US" smtClean="0"/>
              <a:t>2021/1/19</a:t>
            </a:fld>
            <a:endParaRPr kumimoji="1" lang="ja-JP" altLang="en-US"/>
          </a:p>
        </p:txBody>
      </p:sp>
      <p:sp>
        <p:nvSpPr>
          <p:cNvPr id="9" name="スライド番号プレースホルダー 8"/>
          <p:cNvSpPr>
            <a:spLocks noGrp="1"/>
          </p:cNvSpPr>
          <p:nvPr>
            <p:ph type="sldNum" sz="quarter" idx="15"/>
          </p:nvPr>
        </p:nvSpPr>
        <p:spPr/>
        <p:txBody>
          <a:bodyPr rtlCol="0"/>
          <a:lstStyle/>
          <a:p>
            <a:fld id="{D2D8002D-B5B0-4BAC-B1F6-782DDCCE6D9C}" type="slidenum">
              <a:rPr kumimoji="1" lang="ja-JP" altLang="en-US" smtClean="0"/>
              <a:t>‹#›</a:t>
            </a:fld>
            <a:endParaRPr kumimoji="1" lang="ja-JP" altLang="en-US"/>
          </a:p>
        </p:txBody>
      </p:sp>
      <p:sp>
        <p:nvSpPr>
          <p:cNvPr id="10" name="フッター プレースホルダー 9"/>
          <p:cNvSpPr>
            <a:spLocks noGrp="1"/>
          </p:cNvSpPr>
          <p:nvPr>
            <p:ph type="ftr" sz="quarter" idx="16"/>
          </p:nvPr>
        </p:nvSpPr>
        <p:spPr/>
        <p:txBody>
          <a:bodyPr rtlCol="0"/>
          <a:lstStyle/>
          <a:p>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Ref idx="1001">
        <a:schemeClr val="bg2"/>
      </p:bgRef>
    </p:bg>
    <p:spTree>
      <p:nvGrpSpPr>
        <p:cNvPr id="1" name=""/>
        <p:cNvGrpSpPr/>
        <p:nvPr/>
      </p:nvGrpSpPr>
      <p:grpSpPr>
        <a:xfrm>
          <a:off x="0" y="0"/>
          <a:ext cx="0" cy="0"/>
          <a:chOff x="0" y="0"/>
          <a:chExt cx="0" cy="0"/>
        </a:xfrm>
      </p:grpSpPr>
      <p:sp>
        <p:nvSpPr>
          <p:cNvPr id="2" name="タイトル 1"/>
          <p:cNvSpPr>
            <a:spLocks noGrp="1"/>
          </p:cNvSpPr>
          <p:nvPr>
            <p:ph type="title"/>
          </p:nvPr>
        </p:nvSpPr>
        <p:spPr>
          <a:xfrm>
            <a:off x="2286000" y="2895600"/>
            <a:ext cx="6172200" cy="2053590"/>
          </a:xfrm>
        </p:spPr>
        <p:txBody>
          <a:bodyPr/>
          <a:lstStyle>
            <a:lvl1pPr algn="l">
              <a:buNone/>
              <a:defRPr sz="3000" b="1" cap="small" baseline="0"/>
            </a:lvl1pPr>
          </a:lstStyle>
          <a:p>
            <a:r>
              <a:rPr kumimoji="0" lang="ja-JP" altLang="en-US" smtClean="0"/>
              <a:t>マスター タイトルの書式設定</a:t>
            </a:r>
            <a:endParaRPr kumimoji="0" lang="en-US"/>
          </a:p>
        </p:txBody>
      </p:sp>
      <p:sp>
        <p:nvSpPr>
          <p:cNvPr id="3" name="テキスト プレースホルダー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ja-JP" altLang="en-US" smtClean="0"/>
              <a:t>マスター テキストの書式設定</a:t>
            </a:r>
          </a:p>
        </p:txBody>
      </p:sp>
      <p:sp>
        <p:nvSpPr>
          <p:cNvPr id="4" name="日付プレースホルダー 3"/>
          <p:cNvSpPr>
            <a:spLocks noGrp="1"/>
          </p:cNvSpPr>
          <p:nvPr>
            <p:ph type="dt" sz="half" idx="10"/>
          </p:nvPr>
        </p:nvSpPr>
        <p:spPr bwMode="auto">
          <a:xfrm rot="5400000">
            <a:off x="7763256" y="1170432"/>
            <a:ext cx="2286000" cy="381000"/>
          </a:xfrm>
        </p:spPr>
        <p:txBody>
          <a:bodyPr/>
          <a:lstStyle/>
          <a:p>
            <a:fld id="{7C9ACC30-9912-4A5C-B784-542F7159A7D2}" type="datetime1">
              <a:rPr kumimoji="1" lang="ja-JP" altLang="en-US" smtClean="0"/>
              <a:t>2021/1/19</a:t>
            </a:fld>
            <a:endParaRPr kumimoji="1" lang="ja-JP" altLang="en-US"/>
          </a:p>
        </p:txBody>
      </p:sp>
      <p:sp>
        <p:nvSpPr>
          <p:cNvPr id="5" name="フッター プレースホルダー 4"/>
          <p:cNvSpPr>
            <a:spLocks noGrp="1"/>
          </p:cNvSpPr>
          <p:nvPr>
            <p:ph type="ftr" sz="quarter" idx="11"/>
          </p:nvPr>
        </p:nvSpPr>
        <p:spPr bwMode="auto">
          <a:xfrm rot="5400000">
            <a:off x="7077456" y="4178808"/>
            <a:ext cx="3657600" cy="384048"/>
          </a:xfrm>
        </p:spPr>
        <p:txBody>
          <a:bodyPr/>
          <a:lstStyle/>
          <a:p>
            <a:endParaRPr kumimoji="1" lang="ja-JP" altLang="en-US"/>
          </a:p>
        </p:txBody>
      </p:sp>
      <p:sp>
        <p:nvSpPr>
          <p:cNvPr id="9" name="正方形/長方形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正方形/長方形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正方形/長方形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正方形/長方形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直線コネクタ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直線コネクタ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直線コネクタ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直線コネクタ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直線コネクタ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正方形/長方形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円/楕円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円/楕円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円/楕円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円/楕円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円/楕円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直線コネクタ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スライド番号プレースホルダー 5"/>
          <p:cNvSpPr>
            <a:spLocks noGrp="1"/>
          </p:cNvSpPr>
          <p:nvPr>
            <p:ph type="sldNum" sz="quarter" idx="12"/>
          </p:nvPr>
        </p:nvSpPr>
        <p:spPr bwMode="auto">
          <a:xfrm>
            <a:off x="1340616" y="4928702"/>
            <a:ext cx="609600" cy="517524"/>
          </a:xfrm>
        </p:spPr>
        <p:txBody>
          <a:bodyPr/>
          <a:lstStyle/>
          <a:p>
            <a:fld id="{D2D8002D-B5B0-4BAC-B1F6-782DDCCE6D9C}" type="slidenum">
              <a:rPr kumimoji="1" lang="ja-JP" altLang="en-US" smtClean="0"/>
              <a:t>‹#›</a:t>
            </a:fld>
            <a:endParaRPr kumimoji="1" lang="ja-JP"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マスター タイトルの書式設定</a:t>
            </a:r>
            <a:endParaRPr kumimoji="0" lang="en-US"/>
          </a:p>
        </p:txBody>
      </p:sp>
      <p:sp>
        <p:nvSpPr>
          <p:cNvPr id="5" name="日付プレースホルダー 4"/>
          <p:cNvSpPr>
            <a:spLocks noGrp="1"/>
          </p:cNvSpPr>
          <p:nvPr>
            <p:ph type="dt" sz="half" idx="10"/>
          </p:nvPr>
        </p:nvSpPr>
        <p:spPr/>
        <p:txBody>
          <a:bodyPr/>
          <a:lstStyle/>
          <a:p>
            <a:fld id="{52CB4257-BA0F-4CF2-A12C-1DAE3B99A631}" type="datetime1">
              <a:rPr kumimoji="1" lang="ja-JP" altLang="en-US" smtClean="0"/>
              <a:t>2021/1/19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
        <p:nvSpPr>
          <p:cNvPr id="9" name="コンテンツ プレースホルダー 8"/>
          <p:cNvSpPr>
            <a:spLocks noGrp="1"/>
          </p:cNvSpPr>
          <p:nvPr>
            <p:ph sz="quarter" idx="1"/>
          </p:nvPr>
        </p:nvSpPr>
        <p:spPr>
          <a:xfrm>
            <a:off x="457200" y="1600200"/>
            <a:ext cx="3657600" cy="4572000"/>
          </a:xfrm>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11" name="コンテンツ プレースホルダー 10"/>
          <p:cNvSpPr>
            <a:spLocks noGrp="1"/>
          </p:cNvSpPr>
          <p:nvPr>
            <p:ph sz="quarter" idx="2"/>
          </p:nvPr>
        </p:nvSpPr>
        <p:spPr>
          <a:xfrm>
            <a:off x="4270248" y="1600200"/>
            <a:ext cx="3657600" cy="4572000"/>
          </a:xfrm>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7543800" cy="1143000"/>
          </a:xfrm>
        </p:spPr>
        <p:txBody>
          <a:bodyPr anchor="b"/>
          <a:lstStyle>
            <a:lvl1pPr>
              <a:defRPr/>
            </a:lvl1pPr>
          </a:lstStyle>
          <a:p>
            <a:r>
              <a:rPr kumimoji="0" lang="ja-JP" altLang="en-US" smtClean="0"/>
              <a:t>マスター タイトルの書式設定</a:t>
            </a:r>
            <a:endParaRPr kumimoji="0" lang="en-US"/>
          </a:p>
        </p:txBody>
      </p:sp>
      <p:sp>
        <p:nvSpPr>
          <p:cNvPr id="7" name="日付プレースホルダー 6"/>
          <p:cNvSpPr>
            <a:spLocks noGrp="1"/>
          </p:cNvSpPr>
          <p:nvPr>
            <p:ph type="dt" sz="half" idx="10"/>
          </p:nvPr>
        </p:nvSpPr>
        <p:spPr/>
        <p:txBody>
          <a:bodyPr/>
          <a:lstStyle/>
          <a:p>
            <a:fld id="{FA874B82-C8AA-4121-BEB7-03B81DCFE076}" type="datetime1">
              <a:rPr kumimoji="1" lang="ja-JP" altLang="en-US" smtClean="0"/>
              <a:t>2021/1/19</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
        <p:nvSpPr>
          <p:cNvPr id="11" name="コンテンツ プレースホルダー 10"/>
          <p:cNvSpPr>
            <a:spLocks noGrp="1"/>
          </p:cNvSpPr>
          <p:nvPr>
            <p:ph sz="quarter" idx="2"/>
          </p:nvPr>
        </p:nvSpPr>
        <p:spPr>
          <a:xfrm>
            <a:off x="457200" y="2362200"/>
            <a:ext cx="3657600" cy="3886200"/>
          </a:xfrm>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13" name="コンテンツ プレースホルダー 12"/>
          <p:cNvSpPr>
            <a:spLocks noGrp="1"/>
          </p:cNvSpPr>
          <p:nvPr>
            <p:ph sz="quarter" idx="4"/>
          </p:nvPr>
        </p:nvSpPr>
        <p:spPr>
          <a:xfrm>
            <a:off x="4371975" y="2362200"/>
            <a:ext cx="3657600" cy="3886200"/>
          </a:xfrm>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12" name="テキスト プレースホルダー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ja-JP" altLang="en-US" smtClean="0"/>
              <a:t>マスター テキストの書式設定</a:t>
            </a:r>
          </a:p>
        </p:txBody>
      </p:sp>
      <p:sp>
        <p:nvSpPr>
          <p:cNvPr id="14" name="テキスト プレースホルダー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ja-JP" altLang="en-US" smtClean="0"/>
              <a:t>マスター テキストの書式設定</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マスター タイトルの書式設定</a:t>
            </a:r>
            <a:endParaRPr kumimoji="0" lang="en-US"/>
          </a:p>
        </p:txBody>
      </p:sp>
      <p:sp>
        <p:nvSpPr>
          <p:cNvPr id="6" name="日付プレースホルダー 5"/>
          <p:cNvSpPr>
            <a:spLocks noGrp="1"/>
          </p:cNvSpPr>
          <p:nvPr>
            <p:ph type="dt" sz="half" idx="10"/>
          </p:nvPr>
        </p:nvSpPr>
        <p:spPr/>
        <p:txBody>
          <a:bodyPr rtlCol="0"/>
          <a:lstStyle/>
          <a:p>
            <a:fld id="{D8A5734C-9308-40AB-9A76-576F031E5CAC}" type="datetime1">
              <a:rPr kumimoji="1" lang="ja-JP" altLang="en-US" smtClean="0"/>
              <a:t>2021/1/19</a:t>
            </a:fld>
            <a:endParaRPr kumimoji="1" lang="ja-JP" altLang="en-US"/>
          </a:p>
        </p:txBody>
      </p:sp>
      <p:sp>
        <p:nvSpPr>
          <p:cNvPr id="7" name="スライド番号プレースホルダー 6"/>
          <p:cNvSpPr>
            <a:spLocks noGrp="1"/>
          </p:cNvSpPr>
          <p:nvPr>
            <p:ph type="sldNum" sz="quarter" idx="11"/>
          </p:nvPr>
        </p:nvSpPr>
        <p:spPr/>
        <p:txBody>
          <a:bodyPr rtlCol="0"/>
          <a:lstStyle/>
          <a:p>
            <a:fld id="{D2D8002D-B5B0-4BAC-B1F6-782DDCCE6D9C}" type="slidenum">
              <a:rPr kumimoji="1" lang="ja-JP" altLang="en-US" smtClean="0"/>
              <a:t>‹#›</a:t>
            </a:fld>
            <a:endParaRPr kumimoji="1" lang="ja-JP" altLang="en-US"/>
          </a:p>
        </p:txBody>
      </p:sp>
      <p:sp>
        <p:nvSpPr>
          <p:cNvPr id="8" name="フッター プレースホルダー 7"/>
          <p:cNvSpPr>
            <a:spLocks noGrp="1"/>
          </p:cNvSpPr>
          <p:nvPr>
            <p:ph type="ftr" sz="quarter" idx="12"/>
          </p:nvPr>
        </p:nvSpPr>
        <p:spPr/>
        <p:txBody>
          <a:bodyPr rtlCol="0"/>
          <a:lstStyle/>
          <a:p>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ABD75F36-03DD-4131-A3D5-F76F95F018BC}" type="datetime1">
              <a:rPr kumimoji="1" lang="ja-JP" altLang="en-US" smtClean="0"/>
              <a:t>2021/1/19</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bg>
      <p:bgRef idx="1001">
        <a:schemeClr val="bg1"/>
      </p:bgRef>
    </p:bg>
    <p:spTree>
      <p:nvGrpSpPr>
        <p:cNvPr id="1" name=""/>
        <p:cNvGrpSpPr/>
        <p:nvPr/>
      </p:nvGrpSpPr>
      <p:grpSpPr>
        <a:xfrm>
          <a:off x="0" y="0"/>
          <a:ext cx="0" cy="0"/>
          <a:chOff x="0" y="0"/>
          <a:chExt cx="0" cy="0"/>
        </a:xfrm>
      </p:grpSpPr>
      <p:sp>
        <p:nvSpPr>
          <p:cNvPr id="10" name="直線コネクタ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タイトル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ja-JP" altLang="en-US" smtClean="0"/>
              <a:t>マスター タイトルの書式設定</a:t>
            </a:r>
            <a:endParaRPr kumimoji="0" lang="en-US"/>
          </a:p>
        </p:txBody>
      </p:sp>
      <p:sp>
        <p:nvSpPr>
          <p:cNvPr id="3" name="テキスト プレースホルダー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ja-JP" altLang="en-US" smtClean="0"/>
              <a:t>マスター テキストの書式設定</a:t>
            </a:r>
          </a:p>
        </p:txBody>
      </p:sp>
      <p:sp>
        <p:nvSpPr>
          <p:cNvPr id="8" name="直線コネクタ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直線コネクタ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直線コネクタ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正方形/長方形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直線コネクタ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円/楕円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コンテンツ プレースホルダー 17"/>
          <p:cNvSpPr>
            <a:spLocks noGrp="1"/>
          </p:cNvSpPr>
          <p:nvPr>
            <p:ph sz="quarter" idx="1"/>
          </p:nvPr>
        </p:nvSpPr>
        <p:spPr>
          <a:xfrm>
            <a:off x="304800" y="274320"/>
            <a:ext cx="5638800" cy="6327648"/>
          </a:xfrm>
        </p:spPr>
        <p:txBody>
          <a:bodyPr/>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21" name="日付プレースホルダー 20"/>
          <p:cNvSpPr>
            <a:spLocks noGrp="1"/>
          </p:cNvSpPr>
          <p:nvPr>
            <p:ph type="dt" sz="half" idx="14"/>
          </p:nvPr>
        </p:nvSpPr>
        <p:spPr/>
        <p:txBody>
          <a:bodyPr rtlCol="0"/>
          <a:lstStyle/>
          <a:p>
            <a:fld id="{F61C6BFC-EE0D-440C-B05E-CE072FFD311F}" type="datetime1">
              <a:rPr kumimoji="1" lang="ja-JP" altLang="en-US" smtClean="0"/>
              <a:t>2021/1/19</a:t>
            </a:fld>
            <a:endParaRPr kumimoji="1" lang="ja-JP" altLang="en-US"/>
          </a:p>
        </p:txBody>
      </p:sp>
      <p:sp>
        <p:nvSpPr>
          <p:cNvPr id="22" name="スライド番号プレースホルダー 21"/>
          <p:cNvSpPr>
            <a:spLocks noGrp="1"/>
          </p:cNvSpPr>
          <p:nvPr>
            <p:ph type="sldNum" sz="quarter" idx="15"/>
          </p:nvPr>
        </p:nvSpPr>
        <p:spPr/>
        <p:txBody>
          <a:bodyPr rtlCol="0"/>
          <a:lstStyle/>
          <a:p>
            <a:fld id="{D2D8002D-B5B0-4BAC-B1F6-782DDCCE6D9C}" type="slidenum">
              <a:rPr kumimoji="1" lang="ja-JP" altLang="en-US" smtClean="0"/>
              <a:t>‹#›</a:t>
            </a:fld>
            <a:endParaRPr kumimoji="1" lang="ja-JP" altLang="en-US"/>
          </a:p>
        </p:txBody>
      </p:sp>
      <p:sp>
        <p:nvSpPr>
          <p:cNvPr id="23" name="フッター プレースホルダー 22"/>
          <p:cNvSpPr>
            <a:spLocks noGrp="1"/>
          </p:cNvSpPr>
          <p:nvPr>
            <p:ph type="ftr" sz="quarter" idx="16"/>
          </p:nvPr>
        </p:nvSpPr>
        <p:spPr/>
        <p:txBody>
          <a:bodyPr rtlCol="0"/>
          <a:lstStyle/>
          <a:p>
            <a:endParaRPr kumimoji="1" lang="ja-JP"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9" name="直線コネクタ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円/楕円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タイトル 1"/>
          <p:cNvSpPr>
            <a:spLocks noGrp="1"/>
          </p:cNvSpPr>
          <p:nvPr>
            <p:ph type="title"/>
          </p:nvPr>
        </p:nvSpPr>
        <p:spPr>
          <a:xfrm rot="5400000">
            <a:off x="3350133" y="3200400"/>
            <a:ext cx="6309360" cy="457200"/>
          </a:xfrm>
        </p:spPr>
        <p:txBody>
          <a:bodyPr anchor="b"/>
          <a:lstStyle>
            <a:lvl1pPr algn="l">
              <a:buNone/>
              <a:defRPr sz="2000" b="1"/>
            </a:lvl1pPr>
          </a:lstStyle>
          <a:p>
            <a:r>
              <a:rPr kumimoji="0" lang="ja-JP" altLang="en-US" smtClean="0"/>
              <a:t>マスター タイトルの書式設定</a:t>
            </a:r>
            <a:endParaRPr kumimoji="0" lang="en-US"/>
          </a:p>
        </p:txBody>
      </p:sp>
      <p:sp>
        <p:nvSpPr>
          <p:cNvPr id="3" name="図プレースホルダー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ja-JP" altLang="en-US" smtClean="0"/>
              <a:t>アイコンをクリックして図を追加</a:t>
            </a:r>
            <a:endParaRPr kumimoji="0" lang="en-US" dirty="0"/>
          </a:p>
        </p:txBody>
      </p:sp>
      <p:sp>
        <p:nvSpPr>
          <p:cNvPr id="4" name="テキスト プレースホルダー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ja-JP" altLang="en-US" smtClean="0"/>
              <a:t>マスター テキストの書式設定</a:t>
            </a:r>
          </a:p>
        </p:txBody>
      </p:sp>
      <p:sp>
        <p:nvSpPr>
          <p:cNvPr id="10" name="直線コネクタ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正方形/長方形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直線コネクタ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直線コネクタ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直線コネクタ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日付プレースホルダー 16"/>
          <p:cNvSpPr>
            <a:spLocks noGrp="1"/>
          </p:cNvSpPr>
          <p:nvPr>
            <p:ph type="dt" sz="half" idx="10"/>
          </p:nvPr>
        </p:nvSpPr>
        <p:spPr/>
        <p:txBody>
          <a:bodyPr rtlCol="0"/>
          <a:lstStyle/>
          <a:p>
            <a:fld id="{8EDC9810-18B0-4342-B509-1690A7E089FB}" type="datetime1">
              <a:rPr kumimoji="1" lang="ja-JP" altLang="en-US" smtClean="0"/>
              <a:t>2021/1/19</a:t>
            </a:fld>
            <a:endParaRPr kumimoji="1" lang="ja-JP" altLang="en-US"/>
          </a:p>
        </p:txBody>
      </p:sp>
      <p:sp>
        <p:nvSpPr>
          <p:cNvPr id="18" name="スライド番号プレースホルダー 17"/>
          <p:cNvSpPr>
            <a:spLocks noGrp="1"/>
          </p:cNvSpPr>
          <p:nvPr>
            <p:ph type="sldNum" sz="quarter" idx="11"/>
          </p:nvPr>
        </p:nvSpPr>
        <p:spPr/>
        <p:txBody>
          <a:bodyPr rtlCol="0"/>
          <a:lstStyle/>
          <a:p>
            <a:fld id="{D2D8002D-B5B0-4BAC-B1F6-782DDCCE6D9C}" type="slidenum">
              <a:rPr kumimoji="1" lang="ja-JP" altLang="en-US" smtClean="0"/>
              <a:t>‹#›</a:t>
            </a:fld>
            <a:endParaRPr kumimoji="1" lang="ja-JP" altLang="en-US"/>
          </a:p>
        </p:txBody>
      </p:sp>
      <p:sp>
        <p:nvSpPr>
          <p:cNvPr id="21" name="フッター プレースホルダー 20"/>
          <p:cNvSpPr>
            <a:spLocks noGrp="1"/>
          </p:cNvSpPr>
          <p:nvPr>
            <p:ph type="ftr" sz="quarter" idx="12"/>
          </p:nvPr>
        </p:nvSpPr>
        <p:spPr/>
        <p:txBody>
          <a:bodyPr rtlCol="0"/>
          <a:lstStyle/>
          <a:p>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直線コネクタ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タイトル プレースホルダー 21"/>
          <p:cNvSpPr>
            <a:spLocks noGrp="1"/>
          </p:cNvSpPr>
          <p:nvPr>
            <p:ph type="title"/>
          </p:nvPr>
        </p:nvSpPr>
        <p:spPr>
          <a:xfrm>
            <a:off x="457200" y="274638"/>
            <a:ext cx="7467600" cy="1143000"/>
          </a:xfrm>
          <a:prstGeom prst="rect">
            <a:avLst/>
          </a:prstGeom>
        </p:spPr>
        <p:txBody>
          <a:bodyPr vert="horz" anchor="b">
            <a:normAutofit/>
          </a:bodyPr>
          <a:lstStyle/>
          <a:p>
            <a:r>
              <a:rPr kumimoji="0" lang="ja-JP" altLang="en-US" smtClean="0"/>
              <a:t>マスター タイトルの書式設定</a:t>
            </a:r>
            <a:endParaRPr kumimoji="0" lang="en-US"/>
          </a:p>
        </p:txBody>
      </p:sp>
      <p:sp>
        <p:nvSpPr>
          <p:cNvPr id="13" name="テキスト プレースホルダー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ja-JP" altLang="en-US" smtClean="0"/>
              <a:t>マスター テキストの書式設定</a:t>
            </a:r>
          </a:p>
          <a:p>
            <a:pPr lvl="1" eaLnBrk="1" latinLnBrk="0" hangingPunct="1"/>
            <a:r>
              <a:rPr kumimoji="0" lang="ja-JP" altLang="en-US" smtClean="0"/>
              <a:t>第 </a:t>
            </a:r>
            <a:r>
              <a:rPr kumimoji="0" lang="en-US" altLang="ja-JP" smtClean="0"/>
              <a:t>2 </a:t>
            </a:r>
            <a:r>
              <a:rPr kumimoji="0" lang="ja-JP" altLang="en-US" smtClean="0"/>
              <a:t>レベル</a:t>
            </a:r>
          </a:p>
          <a:p>
            <a:pPr lvl="2" eaLnBrk="1" latinLnBrk="0" hangingPunct="1"/>
            <a:r>
              <a:rPr kumimoji="0" lang="ja-JP" altLang="en-US" smtClean="0"/>
              <a:t>第 </a:t>
            </a:r>
            <a:r>
              <a:rPr kumimoji="0" lang="en-US" altLang="ja-JP" smtClean="0"/>
              <a:t>3 </a:t>
            </a:r>
            <a:r>
              <a:rPr kumimoji="0" lang="ja-JP" altLang="en-US" smtClean="0"/>
              <a:t>レベル</a:t>
            </a:r>
          </a:p>
          <a:p>
            <a:pPr lvl="3" eaLnBrk="1" latinLnBrk="0" hangingPunct="1"/>
            <a:r>
              <a:rPr kumimoji="0" lang="ja-JP" altLang="en-US" smtClean="0"/>
              <a:t>第 </a:t>
            </a:r>
            <a:r>
              <a:rPr kumimoji="0" lang="en-US" altLang="ja-JP" smtClean="0"/>
              <a:t>4 </a:t>
            </a:r>
            <a:r>
              <a:rPr kumimoji="0" lang="ja-JP" altLang="en-US" smtClean="0"/>
              <a:t>レベル</a:t>
            </a:r>
          </a:p>
          <a:p>
            <a:pPr lvl="4" eaLnBrk="1" latinLnBrk="0" hangingPunct="1"/>
            <a:r>
              <a:rPr kumimoji="0" lang="ja-JP" altLang="en-US" smtClean="0"/>
              <a:t>第 </a:t>
            </a:r>
            <a:r>
              <a:rPr kumimoji="0" lang="en-US" altLang="ja-JP" smtClean="0"/>
              <a:t>5 </a:t>
            </a:r>
            <a:r>
              <a:rPr kumimoji="0" lang="ja-JP" altLang="en-US" smtClean="0"/>
              <a:t>レベル</a:t>
            </a:r>
            <a:endParaRPr kumimoji="0" lang="en-US"/>
          </a:p>
        </p:txBody>
      </p:sp>
      <p:sp>
        <p:nvSpPr>
          <p:cNvPr id="14" name="日付プレースホルダー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3CC5243A-BC51-46D8-B66C-2EFA811DFEC6}" type="datetime1">
              <a:rPr kumimoji="1" lang="ja-JP" altLang="en-US" smtClean="0"/>
              <a:t>2021/1/19</a:t>
            </a:fld>
            <a:endParaRPr kumimoji="1" lang="ja-JP" altLang="en-US"/>
          </a:p>
        </p:txBody>
      </p:sp>
      <p:sp>
        <p:nvSpPr>
          <p:cNvPr id="3" name="フッター プレースホルダー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kumimoji="1" lang="ja-JP" altLang="en-US"/>
          </a:p>
        </p:txBody>
      </p:sp>
      <p:sp>
        <p:nvSpPr>
          <p:cNvPr id="7" name="直線コネクタ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直線コネクタ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正方形/長方形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直線コネクタ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円/楕円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スライド番号プレースホルダー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D2D8002D-B5B0-4BAC-B1F6-782DDCCE6D9C}"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hf sldNum="0" hdr="0" ftr="0" dt="0"/>
  <p:txStyles>
    <p:titleStyle>
      <a:lvl1pPr algn="l" rtl="0" eaLnBrk="1" latinLnBrk="0" hangingPunct="1">
        <a:spcBef>
          <a:spcPct val="0"/>
        </a:spcBef>
        <a:buNone/>
        <a:defRPr kumimoji="1"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1"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1"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1"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1"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1"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1"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1"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1"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1" sz="1400" kern="1200" baseline="0">
          <a:solidFill>
            <a:schemeClr val="tx2"/>
          </a:solidFill>
          <a:latin typeface="+mn-lt"/>
          <a:ea typeface="+mn-ea"/>
          <a:cs typeface="+mn-cs"/>
        </a:defRPr>
      </a:lvl9pPr>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5.png"/><Relationship Id="rId5" Type="http://schemas.microsoft.com/office/2007/relationships/hdphoto" Target="../media/hdphoto2.wdp"/><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9.pn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9.png"/></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3.png"/><Relationship Id="rId7"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5.png"/><Relationship Id="rId5" Type="http://schemas.openxmlformats.org/officeDocument/2006/relationships/image" Target="../media/image14.png"/><Relationship Id="rId4" Type="http://schemas.microsoft.com/office/2007/relationships/hdphoto" Target="../media/hdphoto1.wdp"/><Relationship Id="rId9"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 xmlns:a16="http://schemas.microsoft.com/office/drawing/2014/main" id="{13C603BC-A070-BF4F-AEA1-DFB2C63181E6}"/>
              </a:ext>
            </a:extLst>
          </p:cNvPr>
          <p:cNvPicPr>
            <a:picLocks noChangeAspect="1"/>
          </p:cNvPicPr>
          <p:nvPr/>
        </p:nvPicPr>
        <p:blipFill rotWithShape="1">
          <a:blip r:embed="rId3"/>
          <a:srcRect b="5937"/>
          <a:stretch/>
        </p:blipFill>
        <p:spPr>
          <a:xfrm>
            <a:off x="244827" y="4005064"/>
            <a:ext cx="8503637" cy="2842266"/>
          </a:xfrm>
          <a:prstGeom prst="rect">
            <a:avLst/>
          </a:prstGeom>
        </p:spPr>
      </p:pic>
      <p:sp>
        <p:nvSpPr>
          <p:cNvPr id="4" name="テキスト ボックス 3"/>
          <p:cNvSpPr txBox="1"/>
          <p:nvPr/>
        </p:nvSpPr>
        <p:spPr>
          <a:xfrm>
            <a:off x="161590" y="80522"/>
            <a:ext cx="9396536" cy="707886"/>
          </a:xfrm>
          <a:prstGeom prst="rect">
            <a:avLst/>
          </a:prstGeom>
          <a:noFill/>
        </p:spPr>
        <p:txBody>
          <a:bodyPr wrap="square" rtlCol="0">
            <a:spAutoFit/>
          </a:bodyPr>
          <a:lstStyle/>
          <a:p>
            <a:r>
              <a:rPr lang="ja-JP" altLang="en-US" sz="4000" b="1" u="sng" dirty="0" smtClean="0">
                <a:solidFill>
                  <a:srgbClr val="FF6600"/>
                </a:solidFill>
                <a:latin typeface="HGP創英角ｺﾞｼｯｸUB" panose="020B0900000000000000" pitchFamily="50" charset="-128"/>
                <a:ea typeface="HGP創英角ｺﾞｼｯｸUB" panose="020B0900000000000000" pitchFamily="50" charset="-128"/>
              </a:rPr>
              <a:t>１</a:t>
            </a:r>
            <a:r>
              <a:rPr lang="en-US" altLang="ja-JP" sz="4000" b="1" u="sng" dirty="0" smtClean="0">
                <a:solidFill>
                  <a:srgbClr val="FF6600"/>
                </a:solidFill>
                <a:latin typeface="HGP創英角ｺﾞｼｯｸUB" panose="020B0900000000000000" pitchFamily="50" charset="-128"/>
                <a:ea typeface="HGP創英角ｺﾞｼｯｸUB" panose="020B0900000000000000" pitchFamily="50" charset="-128"/>
              </a:rPr>
              <a:t>. </a:t>
            </a:r>
            <a:r>
              <a:rPr lang="ja-JP" altLang="en-US" sz="4000" b="1" u="sng" dirty="0" smtClean="0">
                <a:solidFill>
                  <a:srgbClr val="FF6600"/>
                </a:solidFill>
                <a:latin typeface="HGP創英角ｺﾞｼｯｸUB" panose="020B0900000000000000" pitchFamily="50" charset="-128"/>
                <a:ea typeface="HGP創英角ｺﾞｼｯｸUB" panose="020B0900000000000000" pitchFamily="50" charset="-128"/>
              </a:rPr>
              <a:t>ハザードマップを確認する</a:t>
            </a:r>
            <a:endParaRPr lang="en-US" altLang="ja-JP" sz="4000" b="1" u="sng" dirty="0">
              <a:solidFill>
                <a:srgbClr val="FF6600"/>
              </a:solidFill>
              <a:latin typeface="HGP創英角ｺﾞｼｯｸUB" panose="020B0900000000000000" pitchFamily="50" charset="-128"/>
              <a:ea typeface="HGP創英角ｺﾞｼｯｸUB" panose="020B0900000000000000" pitchFamily="50" charset="-128"/>
            </a:endParaRPr>
          </a:p>
        </p:txBody>
      </p:sp>
      <p:pic>
        <p:nvPicPr>
          <p:cNvPr id="5" name="図 4">
            <a:extLst>
              <a:ext uri="{FF2B5EF4-FFF2-40B4-BE49-F238E27FC236}">
                <a16:creationId xmlns="" xmlns:a16="http://schemas.microsoft.com/office/drawing/2014/main" id="{6707AF9C-FB0B-9545-AD8A-A7FEE6913599}"/>
              </a:ext>
            </a:extLst>
          </p:cNvPr>
          <p:cNvPicPr>
            <a:picLocks noChangeAspect="1"/>
          </p:cNvPicPr>
          <p:nvPr/>
        </p:nvPicPr>
        <p:blipFill rotWithShape="1">
          <a:blip r:embed="rId4"/>
          <a:srcRect l="23125"/>
          <a:stretch/>
        </p:blipFill>
        <p:spPr>
          <a:xfrm>
            <a:off x="395536" y="744496"/>
            <a:ext cx="3849584" cy="2912208"/>
          </a:xfrm>
          <a:prstGeom prst="rect">
            <a:avLst/>
          </a:prstGeom>
        </p:spPr>
      </p:pic>
      <p:sp>
        <p:nvSpPr>
          <p:cNvPr id="9" name="Text Box 4">
            <a:extLst>
              <a:ext uri="{FF2B5EF4-FFF2-40B4-BE49-F238E27FC236}">
                <a16:creationId xmlns="" xmlns:a16="http://schemas.microsoft.com/office/drawing/2014/main" id="{ECFEA8AE-B37F-C647-850A-589B7ABF3983}"/>
              </a:ext>
            </a:extLst>
          </p:cNvPr>
          <p:cNvSpPr txBox="1">
            <a:spLocks noChangeArrowheads="1"/>
          </p:cNvSpPr>
          <p:nvPr/>
        </p:nvSpPr>
        <p:spPr bwMode="auto">
          <a:xfrm>
            <a:off x="161590" y="3640241"/>
            <a:ext cx="4333915" cy="627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0000">
            <a:noAutofit/>
          </a:bodyPr>
          <a:lstStyle>
            <a:lvl1pPr>
              <a:defRPr kumimoji="1" sz="2400">
                <a:solidFill>
                  <a:schemeClr val="tx1"/>
                </a:solidFill>
                <a:latin typeface="Arial" charset="0"/>
                <a:ea typeface="ＭＳ Ｐゴシック" charset="-128"/>
              </a:defRPr>
            </a:lvl1pPr>
            <a:lvl2pPr marL="742950" indent="-285750">
              <a:defRPr kumimoji="1" sz="2400">
                <a:solidFill>
                  <a:schemeClr val="tx1"/>
                </a:solidFill>
                <a:latin typeface="Arial" charset="0"/>
                <a:ea typeface="ＭＳ Ｐゴシック" charset="-128"/>
              </a:defRPr>
            </a:lvl2pPr>
            <a:lvl3pPr marL="1143000" indent="-228600">
              <a:defRPr kumimoji="1" sz="2400">
                <a:solidFill>
                  <a:schemeClr val="tx1"/>
                </a:solidFill>
                <a:latin typeface="Arial" charset="0"/>
                <a:ea typeface="ＭＳ Ｐゴシック" charset="-128"/>
              </a:defRPr>
            </a:lvl3pPr>
            <a:lvl4pPr marL="1600200" indent="-228600">
              <a:defRPr kumimoji="1" sz="2400">
                <a:solidFill>
                  <a:schemeClr val="tx1"/>
                </a:solidFill>
                <a:latin typeface="Arial" charset="0"/>
                <a:ea typeface="ＭＳ Ｐゴシック" charset="-128"/>
              </a:defRPr>
            </a:lvl4pPr>
            <a:lvl5pPr marL="2057400" indent="-228600">
              <a:defRPr kumimoji="1" sz="2400">
                <a:solidFill>
                  <a:schemeClr val="tx1"/>
                </a:solidFill>
                <a:latin typeface="Arial" charset="0"/>
                <a:ea typeface="ＭＳ Ｐゴシック" charset="-128"/>
              </a:defRPr>
            </a:lvl5pPr>
            <a:lvl6pPr marL="2514600" indent="-228600" algn="ctr" fontAlgn="base">
              <a:spcBef>
                <a:spcPct val="0"/>
              </a:spcBef>
              <a:spcAft>
                <a:spcPct val="0"/>
              </a:spcAft>
              <a:defRPr kumimoji="1" sz="2400">
                <a:solidFill>
                  <a:schemeClr val="tx1"/>
                </a:solidFill>
                <a:latin typeface="Arial" charset="0"/>
                <a:ea typeface="ＭＳ Ｐゴシック" charset="-128"/>
              </a:defRPr>
            </a:lvl6pPr>
            <a:lvl7pPr marL="2971800" indent="-228600" algn="ctr" fontAlgn="base">
              <a:spcBef>
                <a:spcPct val="0"/>
              </a:spcBef>
              <a:spcAft>
                <a:spcPct val="0"/>
              </a:spcAft>
              <a:defRPr kumimoji="1" sz="2400">
                <a:solidFill>
                  <a:schemeClr val="tx1"/>
                </a:solidFill>
                <a:latin typeface="Arial" charset="0"/>
                <a:ea typeface="ＭＳ Ｐゴシック" charset="-128"/>
              </a:defRPr>
            </a:lvl7pPr>
            <a:lvl8pPr marL="3429000" indent="-228600" algn="ctr" fontAlgn="base">
              <a:spcBef>
                <a:spcPct val="0"/>
              </a:spcBef>
              <a:spcAft>
                <a:spcPct val="0"/>
              </a:spcAft>
              <a:defRPr kumimoji="1" sz="2400">
                <a:solidFill>
                  <a:schemeClr val="tx1"/>
                </a:solidFill>
                <a:latin typeface="Arial" charset="0"/>
                <a:ea typeface="ＭＳ Ｐゴシック" charset="-128"/>
              </a:defRPr>
            </a:lvl8pPr>
            <a:lvl9pPr marL="3886200" indent="-228600" algn="ctr" fontAlgn="base">
              <a:spcBef>
                <a:spcPct val="0"/>
              </a:spcBef>
              <a:spcAft>
                <a:spcPct val="0"/>
              </a:spcAft>
              <a:defRPr kumimoji="1" sz="2400">
                <a:solidFill>
                  <a:schemeClr val="tx1"/>
                </a:solidFill>
                <a:latin typeface="Arial" charset="0"/>
                <a:ea typeface="ＭＳ Ｐゴシック" charset="-128"/>
              </a:defRPr>
            </a:lvl9pPr>
          </a:lstStyle>
          <a:p>
            <a:pPr lvl="0" defTabSz="685800">
              <a:lnSpc>
                <a:spcPct val="120000"/>
              </a:lnSpc>
              <a:defRPr/>
            </a:pPr>
            <a:r>
              <a:rPr lang="en-US" altLang="ja-JP" sz="2800" b="1" dirty="0">
                <a:solidFill>
                  <a:schemeClr val="bg2">
                    <a:lumMod val="25000"/>
                  </a:schemeClr>
                </a:solidFill>
                <a:latin typeface="Meiryo" panose="020B0604030504040204" pitchFamily="34" charset="-128"/>
                <a:ea typeface="Meiryo" panose="020B0604030504040204" pitchFamily="34" charset="-128"/>
              </a:rPr>
              <a:t>〈</a:t>
            </a:r>
            <a:r>
              <a:rPr lang="ja-JP" altLang="en-US" sz="2800" b="1" dirty="0">
                <a:solidFill>
                  <a:schemeClr val="bg2">
                    <a:lumMod val="25000"/>
                  </a:schemeClr>
                </a:solidFill>
                <a:latin typeface="Meiryo" panose="020B0604030504040204" pitchFamily="34" charset="-128"/>
                <a:ea typeface="Meiryo" panose="020B0604030504040204" pitchFamily="34" charset="-128"/>
              </a:rPr>
              <a:t>入手方法</a:t>
            </a:r>
            <a:r>
              <a:rPr lang="en-US" altLang="ja-JP" sz="2800" b="1" dirty="0">
                <a:solidFill>
                  <a:schemeClr val="bg2">
                    <a:lumMod val="25000"/>
                  </a:schemeClr>
                </a:solidFill>
                <a:latin typeface="Meiryo" panose="020B0604030504040204" pitchFamily="34" charset="-128"/>
                <a:ea typeface="Meiryo" panose="020B0604030504040204" pitchFamily="34" charset="-128"/>
              </a:rPr>
              <a:t>〉</a:t>
            </a:r>
          </a:p>
        </p:txBody>
      </p:sp>
      <p:grpSp>
        <p:nvGrpSpPr>
          <p:cNvPr id="11" name="グループ化 10"/>
          <p:cNvGrpSpPr/>
          <p:nvPr/>
        </p:nvGrpSpPr>
        <p:grpSpPr>
          <a:xfrm>
            <a:off x="4211960" y="911541"/>
            <a:ext cx="4575998" cy="2629053"/>
            <a:chOff x="4833736" y="2747745"/>
            <a:chExt cx="4204814" cy="2629053"/>
          </a:xfrm>
        </p:grpSpPr>
        <p:sp>
          <p:nvSpPr>
            <p:cNvPr id="10" name="角丸四角形 9"/>
            <p:cNvSpPr/>
            <p:nvPr/>
          </p:nvSpPr>
          <p:spPr>
            <a:xfrm>
              <a:off x="4875314" y="2747745"/>
              <a:ext cx="4097070" cy="2629053"/>
            </a:xfrm>
            <a:prstGeom prst="roundRect">
              <a:avLst/>
            </a:prstGeom>
            <a:solidFill>
              <a:schemeClr val="bg1"/>
            </a:solidFill>
            <a:ln w="101600">
              <a:solidFill>
                <a:srgbClr val="90D2FA"/>
              </a:solidFill>
            </a:ln>
          </p:spPr>
          <p:style>
            <a:lnRef idx="2">
              <a:schemeClr val="accent1">
                <a:shade val="50000"/>
              </a:schemeClr>
            </a:lnRef>
            <a:fillRef idx="1">
              <a:schemeClr val="accent1"/>
            </a:fillRef>
            <a:effectRef idx="0">
              <a:schemeClr val="accent1"/>
            </a:effectRef>
            <a:fontRef idx="minor">
              <a:schemeClr val="lt1"/>
            </a:fontRef>
          </p:style>
          <p:txBody>
            <a:bodyPr lIns="65311" tIns="32655" rIns="65311" bIns="32655" rtlCol="0" anchor="ctr"/>
            <a:lstStyle/>
            <a:p>
              <a:pPr algn="ctr" defTabSz="914352" fontAlgn="auto">
                <a:spcBef>
                  <a:spcPts val="0"/>
                </a:spcBef>
                <a:spcAft>
                  <a:spcPts val="0"/>
                </a:spcAft>
              </a:pPr>
              <a:endParaRPr kumimoji="1" lang="ja-JP" altLang="en-US" dirty="0"/>
            </a:p>
          </p:txBody>
        </p:sp>
        <p:sp>
          <p:nvSpPr>
            <p:cNvPr id="7" name="Text Box 4">
              <a:extLst>
                <a:ext uri="{FF2B5EF4-FFF2-40B4-BE49-F238E27FC236}">
                  <a16:creationId xmlns="" xmlns:a16="http://schemas.microsoft.com/office/drawing/2014/main" id="{0659787C-EE00-8646-98C8-7430A83A979F}"/>
                </a:ext>
              </a:extLst>
            </p:cNvPr>
            <p:cNvSpPr txBox="1">
              <a:spLocks noChangeArrowheads="1"/>
            </p:cNvSpPr>
            <p:nvPr/>
          </p:nvSpPr>
          <p:spPr bwMode="auto">
            <a:xfrm>
              <a:off x="4833736" y="3104964"/>
              <a:ext cx="4204814" cy="1944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0000">
              <a:noAutofit/>
            </a:bodyPr>
            <a:lstStyle>
              <a:lvl1pPr>
                <a:defRPr kumimoji="1" sz="2400">
                  <a:solidFill>
                    <a:schemeClr val="tx1"/>
                  </a:solidFill>
                  <a:latin typeface="Arial" charset="0"/>
                  <a:ea typeface="ＭＳ Ｐゴシック" charset="-128"/>
                </a:defRPr>
              </a:lvl1pPr>
              <a:lvl2pPr marL="742950" indent="-285750">
                <a:defRPr kumimoji="1" sz="2400">
                  <a:solidFill>
                    <a:schemeClr val="tx1"/>
                  </a:solidFill>
                  <a:latin typeface="Arial" charset="0"/>
                  <a:ea typeface="ＭＳ Ｐゴシック" charset="-128"/>
                </a:defRPr>
              </a:lvl2pPr>
              <a:lvl3pPr marL="1143000" indent="-228600">
                <a:defRPr kumimoji="1" sz="2400">
                  <a:solidFill>
                    <a:schemeClr val="tx1"/>
                  </a:solidFill>
                  <a:latin typeface="Arial" charset="0"/>
                  <a:ea typeface="ＭＳ Ｐゴシック" charset="-128"/>
                </a:defRPr>
              </a:lvl3pPr>
              <a:lvl4pPr marL="1600200" indent="-228600">
                <a:defRPr kumimoji="1" sz="2400">
                  <a:solidFill>
                    <a:schemeClr val="tx1"/>
                  </a:solidFill>
                  <a:latin typeface="Arial" charset="0"/>
                  <a:ea typeface="ＭＳ Ｐゴシック" charset="-128"/>
                </a:defRPr>
              </a:lvl4pPr>
              <a:lvl5pPr marL="2057400" indent="-228600">
                <a:defRPr kumimoji="1" sz="2400">
                  <a:solidFill>
                    <a:schemeClr val="tx1"/>
                  </a:solidFill>
                  <a:latin typeface="Arial" charset="0"/>
                  <a:ea typeface="ＭＳ Ｐゴシック" charset="-128"/>
                </a:defRPr>
              </a:lvl5pPr>
              <a:lvl6pPr marL="2514600" indent="-228600" algn="ctr" fontAlgn="base">
                <a:spcBef>
                  <a:spcPct val="0"/>
                </a:spcBef>
                <a:spcAft>
                  <a:spcPct val="0"/>
                </a:spcAft>
                <a:defRPr kumimoji="1" sz="2400">
                  <a:solidFill>
                    <a:schemeClr val="tx1"/>
                  </a:solidFill>
                  <a:latin typeface="Arial" charset="0"/>
                  <a:ea typeface="ＭＳ Ｐゴシック" charset="-128"/>
                </a:defRPr>
              </a:lvl6pPr>
              <a:lvl7pPr marL="2971800" indent="-228600" algn="ctr" fontAlgn="base">
                <a:spcBef>
                  <a:spcPct val="0"/>
                </a:spcBef>
                <a:spcAft>
                  <a:spcPct val="0"/>
                </a:spcAft>
                <a:defRPr kumimoji="1" sz="2400">
                  <a:solidFill>
                    <a:schemeClr val="tx1"/>
                  </a:solidFill>
                  <a:latin typeface="Arial" charset="0"/>
                  <a:ea typeface="ＭＳ Ｐゴシック" charset="-128"/>
                </a:defRPr>
              </a:lvl7pPr>
              <a:lvl8pPr marL="3429000" indent="-228600" algn="ctr" fontAlgn="base">
                <a:spcBef>
                  <a:spcPct val="0"/>
                </a:spcBef>
                <a:spcAft>
                  <a:spcPct val="0"/>
                </a:spcAft>
                <a:defRPr kumimoji="1" sz="2400">
                  <a:solidFill>
                    <a:schemeClr val="tx1"/>
                  </a:solidFill>
                  <a:latin typeface="Arial" charset="0"/>
                  <a:ea typeface="ＭＳ Ｐゴシック" charset="-128"/>
                </a:defRPr>
              </a:lvl8pPr>
              <a:lvl9pPr marL="3886200" indent="-228600" algn="ctr" fontAlgn="base">
                <a:spcBef>
                  <a:spcPct val="0"/>
                </a:spcBef>
                <a:spcAft>
                  <a:spcPct val="0"/>
                </a:spcAft>
                <a:defRPr kumimoji="1" sz="2400">
                  <a:solidFill>
                    <a:schemeClr val="tx1"/>
                  </a:solidFill>
                  <a:latin typeface="Arial" charset="0"/>
                  <a:ea typeface="ＭＳ Ｐゴシック" charset="-128"/>
                </a:defRPr>
              </a:lvl9pPr>
            </a:lstStyle>
            <a:p>
              <a:pPr lvl="0" algn="ctr" defTabSz="685800">
                <a:lnSpc>
                  <a:spcPct val="120000"/>
                </a:lnSpc>
                <a:defRPr/>
              </a:pPr>
              <a:r>
                <a:rPr lang="ja-JP" altLang="en-US" sz="2600" b="1" dirty="0">
                  <a:solidFill>
                    <a:schemeClr val="bg2">
                      <a:lumMod val="25000"/>
                    </a:schemeClr>
                  </a:solidFill>
                  <a:latin typeface="Meiryo" panose="020B0604030504040204" pitchFamily="34" charset="-128"/>
                  <a:ea typeface="Meiryo" panose="020B0604030504040204" pitchFamily="34" charset="-128"/>
                </a:rPr>
                <a:t>土砂災害、洪水、</a:t>
              </a:r>
              <a:r>
                <a:rPr lang="ja-JP" altLang="en-US" sz="2600" b="1" dirty="0" smtClean="0">
                  <a:solidFill>
                    <a:schemeClr val="bg2">
                      <a:lumMod val="25000"/>
                    </a:schemeClr>
                  </a:solidFill>
                  <a:latin typeface="Meiryo" panose="020B0604030504040204" pitchFamily="34" charset="-128"/>
                  <a:ea typeface="Meiryo" panose="020B0604030504040204" pitchFamily="34" charset="-128"/>
                </a:rPr>
                <a:t>高潮など</a:t>
              </a:r>
              <a:r>
                <a:rPr lang="ja-JP" altLang="en-US" sz="2600" b="1" dirty="0">
                  <a:solidFill>
                    <a:schemeClr val="bg2">
                      <a:lumMod val="25000"/>
                    </a:schemeClr>
                  </a:solidFill>
                  <a:latin typeface="Meiryo" panose="020B0604030504040204" pitchFamily="34" charset="-128"/>
                  <a:ea typeface="Meiryo" panose="020B0604030504040204" pitchFamily="34" charset="-128"/>
                </a:rPr>
                <a:t>によって被害</a:t>
              </a:r>
              <a:r>
                <a:rPr lang="ja-JP" altLang="en-US" sz="2600" b="1" dirty="0" smtClean="0">
                  <a:solidFill>
                    <a:schemeClr val="bg2">
                      <a:lumMod val="25000"/>
                    </a:schemeClr>
                  </a:solidFill>
                  <a:latin typeface="Meiryo" panose="020B0604030504040204" pitchFamily="34" charset="-128"/>
                  <a:ea typeface="Meiryo" panose="020B0604030504040204" pitchFamily="34" charset="-128"/>
                </a:rPr>
                <a:t>が異なる</a:t>
              </a:r>
              <a:r>
                <a:rPr lang="ja-JP" altLang="en-US" sz="2600" b="1" dirty="0">
                  <a:solidFill>
                    <a:schemeClr val="bg2">
                      <a:lumMod val="25000"/>
                    </a:schemeClr>
                  </a:solidFill>
                  <a:latin typeface="Meiryo" panose="020B0604030504040204" pitchFamily="34" charset="-128"/>
                  <a:ea typeface="Meiryo" panose="020B0604030504040204" pitchFamily="34" charset="-128"/>
                </a:rPr>
                <a:t>ので</a:t>
              </a:r>
              <a:r>
                <a:rPr lang="ja-JP" altLang="en-US" sz="2600" b="1" dirty="0" smtClean="0">
                  <a:solidFill>
                    <a:schemeClr val="bg2">
                      <a:lumMod val="25000"/>
                    </a:schemeClr>
                  </a:solidFill>
                  <a:latin typeface="Meiryo" panose="020B0604030504040204" pitchFamily="34" charset="-128"/>
                  <a:ea typeface="Meiryo" panose="020B0604030504040204" pitchFamily="34" charset="-128"/>
                </a:rPr>
                <a:t>、</a:t>
              </a:r>
              <a:endParaRPr lang="en-US" altLang="ja-JP" sz="2600" b="1" dirty="0" smtClean="0">
                <a:solidFill>
                  <a:schemeClr val="bg2">
                    <a:lumMod val="25000"/>
                  </a:schemeClr>
                </a:solidFill>
                <a:latin typeface="Meiryo" panose="020B0604030504040204" pitchFamily="34" charset="-128"/>
                <a:ea typeface="Meiryo" panose="020B0604030504040204" pitchFamily="34" charset="-128"/>
              </a:endParaRPr>
            </a:p>
            <a:p>
              <a:pPr lvl="0" algn="ctr" defTabSz="685800">
                <a:lnSpc>
                  <a:spcPct val="120000"/>
                </a:lnSpc>
                <a:defRPr/>
              </a:pPr>
              <a:r>
                <a:rPr lang="ja-JP" altLang="en-US" sz="2600" b="1" dirty="0" smtClean="0">
                  <a:solidFill>
                    <a:schemeClr val="bg2">
                      <a:lumMod val="25000"/>
                    </a:schemeClr>
                  </a:solidFill>
                  <a:latin typeface="Meiryo" panose="020B0604030504040204" pitchFamily="34" charset="-128"/>
                  <a:ea typeface="Meiryo" panose="020B0604030504040204" pitchFamily="34" charset="-128"/>
                </a:rPr>
                <a:t>ハザードマップ</a:t>
              </a:r>
              <a:r>
                <a:rPr lang="ja-JP" altLang="en-US" sz="2600" b="1" dirty="0">
                  <a:solidFill>
                    <a:schemeClr val="bg2">
                      <a:lumMod val="25000"/>
                    </a:schemeClr>
                  </a:solidFill>
                  <a:latin typeface="Meiryo" panose="020B0604030504040204" pitchFamily="34" charset="-128"/>
                  <a:ea typeface="Meiryo" panose="020B0604030504040204" pitchFamily="34" charset="-128"/>
                </a:rPr>
                <a:t>は</a:t>
              </a:r>
              <a:r>
                <a:rPr lang="ja-JP" altLang="en-US" sz="2800" b="1" dirty="0">
                  <a:solidFill>
                    <a:srgbClr val="FF0000"/>
                  </a:solidFill>
                  <a:latin typeface="HGP創英角ｺﾞｼｯｸUB" panose="020B0900000000000000" pitchFamily="50" charset="-128"/>
                  <a:ea typeface="HGP創英角ｺﾞｼｯｸUB" panose="020B0900000000000000" pitchFamily="50" charset="-128"/>
                </a:rPr>
                <a:t>災害種別</a:t>
              </a:r>
              <a:r>
                <a:rPr lang="ja-JP" altLang="en-US" sz="2600" b="1" dirty="0">
                  <a:solidFill>
                    <a:schemeClr val="bg2">
                      <a:lumMod val="25000"/>
                    </a:schemeClr>
                  </a:solidFill>
                  <a:latin typeface="Meiryo" panose="020B0604030504040204" pitchFamily="34" charset="-128"/>
                  <a:ea typeface="Meiryo" panose="020B0604030504040204" pitchFamily="34" charset="-128"/>
                </a:rPr>
                <a:t>ごとに</a:t>
              </a:r>
              <a:r>
                <a:rPr lang="ja-JP" altLang="en-US" sz="2600" b="1" dirty="0" smtClean="0">
                  <a:solidFill>
                    <a:schemeClr val="bg2">
                      <a:lumMod val="25000"/>
                    </a:schemeClr>
                  </a:solidFill>
                  <a:latin typeface="Meiryo" panose="020B0604030504040204" pitchFamily="34" charset="-128"/>
                  <a:ea typeface="Meiryo" panose="020B0604030504040204" pitchFamily="34" charset="-128"/>
                </a:rPr>
                <a:t>確認</a:t>
              </a:r>
              <a:endParaRPr lang="en-US" altLang="ja-JP" sz="2600" b="1" dirty="0" smtClean="0">
                <a:solidFill>
                  <a:schemeClr val="bg2">
                    <a:lumMod val="25000"/>
                  </a:schemeClr>
                </a:solidFill>
                <a:latin typeface="Meiryo" panose="020B0604030504040204" pitchFamily="34" charset="-128"/>
                <a:ea typeface="Meiryo" panose="020B0604030504040204" pitchFamily="34" charset="-128"/>
              </a:endParaRPr>
            </a:p>
            <a:p>
              <a:pPr lvl="0" algn="ctr" defTabSz="685800">
                <a:lnSpc>
                  <a:spcPct val="120000"/>
                </a:lnSpc>
                <a:defRPr/>
              </a:pPr>
              <a:endParaRPr lang="en-US" altLang="ja-JP" sz="2800" b="1" dirty="0">
                <a:solidFill>
                  <a:schemeClr val="bg2">
                    <a:lumMod val="25000"/>
                  </a:schemeClr>
                </a:solidFill>
                <a:latin typeface="Meiryo" panose="020B0604030504040204" pitchFamily="34" charset="-128"/>
                <a:ea typeface="Meiryo" panose="020B0604030504040204" pitchFamily="34" charset="-128"/>
              </a:endParaRPr>
            </a:p>
            <a:p>
              <a:pPr lvl="0" algn="ctr" defTabSz="685800">
                <a:lnSpc>
                  <a:spcPct val="120000"/>
                </a:lnSpc>
                <a:defRPr/>
              </a:pPr>
              <a:endParaRPr lang="en-US" altLang="ja-JP" sz="2800" b="1" dirty="0">
                <a:solidFill>
                  <a:schemeClr val="bg2">
                    <a:lumMod val="25000"/>
                  </a:schemeClr>
                </a:solidFill>
                <a:latin typeface="Meiryo" panose="020B0604030504040204" pitchFamily="34" charset="-128"/>
                <a:ea typeface="Meiryo" panose="020B0604030504040204" pitchFamily="34" charset="-128"/>
              </a:endParaRPr>
            </a:p>
          </p:txBody>
        </p:sp>
      </p:grpSp>
      <p:grpSp>
        <p:nvGrpSpPr>
          <p:cNvPr id="12" name="グループ化 11"/>
          <p:cNvGrpSpPr/>
          <p:nvPr/>
        </p:nvGrpSpPr>
        <p:grpSpPr>
          <a:xfrm>
            <a:off x="7469440" y="-229781"/>
            <a:ext cx="1835561" cy="1829567"/>
            <a:chOff x="7308304" y="639063"/>
            <a:chExt cx="1835561" cy="1829567"/>
          </a:xfrm>
        </p:grpSpPr>
        <p:sp>
          <p:nvSpPr>
            <p:cNvPr id="13" name="タイトル 1"/>
            <p:cNvSpPr txBox="1">
              <a:spLocks/>
            </p:cNvSpPr>
            <p:nvPr/>
          </p:nvSpPr>
          <p:spPr>
            <a:xfrm>
              <a:off x="7308304" y="639063"/>
              <a:ext cx="1440160" cy="1458803"/>
            </a:xfrm>
            <a:prstGeom prst="rect">
              <a:avLst/>
            </a:prstGeom>
          </p:spPr>
          <p:txBody>
            <a:bodyPr vert="horz" lIns="91440" tIns="45720" rIns="91440" bIns="45720" rtlCol="0" anchor="ctr">
              <a:noAutofit/>
            </a:bodyPr>
            <a:lstStyle>
              <a:lvl1pPr algn="l" defTabSz="914400" rtl="0" eaLnBrk="1" latinLnBrk="0" hangingPunct="1">
                <a:spcBef>
                  <a:spcPct val="0"/>
                </a:spcBef>
                <a:buNone/>
                <a:defRPr kumimoji="1" sz="4000" kern="1200" spc="-100" baseline="0">
                  <a:solidFill>
                    <a:schemeClr val="tx2"/>
                  </a:solidFill>
                  <a:latin typeface="+mj-lt"/>
                  <a:ea typeface="+mj-ea"/>
                  <a:cs typeface="+mj-cs"/>
                </a:defRPr>
              </a:lvl1pPr>
            </a:lstStyle>
            <a:p>
              <a:r>
                <a:rPr lang="ja-JP" altLang="en-US" sz="5400" b="1" dirty="0">
                  <a:ln>
                    <a:solidFill>
                      <a:schemeClr val="accent1">
                        <a:lumMod val="20000"/>
                        <a:lumOff val="80000"/>
                      </a:schemeClr>
                    </a:solidFill>
                  </a:ln>
                  <a:solidFill>
                    <a:srgbClr val="90D2FA"/>
                  </a:solidFill>
                  <a:latin typeface="HG丸ｺﾞｼｯｸM-PRO" panose="020F0600000000000000" pitchFamily="50" charset="-128"/>
                  <a:ea typeface="HG丸ｺﾞｼｯｸM-PRO" panose="020F0600000000000000" pitchFamily="50" charset="-128"/>
                </a:rPr>
                <a:t> </a:t>
              </a:r>
              <a:r>
                <a:rPr lang="ja-JP" altLang="en-US" sz="5400" b="1" dirty="0" smtClean="0">
                  <a:ln>
                    <a:solidFill>
                      <a:schemeClr val="accent1">
                        <a:lumMod val="20000"/>
                        <a:lumOff val="80000"/>
                      </a:schemeClr>
                    </a:solidFill>
                  </a:ln>
                  <a:solidFill>
                    <a:srgbClr val="90D2FA"/>
                  </a:solidFill>
                  <a:latin typeface="HG丸ｺﾞｼｯｸM-PRO" panose="020F0600000000000000" pitchFamily="50" charset="-128"/>
                  <a:ea typeface="HG丸ｺﾞｼｯｸM-PRO" panose="020F0600000000000000" pitchFamily="50" charset="-128"/>
                </a:rPr>
                <a:t>💧</a:t>
              </a:r>
              <a:endParaRPr lang="ja-JP" altLang="en-US" sz="5400" b="1" dirty="0">
                <a:ln>
                  <a:solidFill>
                    <a:schemeClr val="accent1">
                      <a:lumMod val="20000"/>
                      <a:lumOff val="80000"/>
                    </a:schemeClr>
                  </a:solidFill>
                </a:ln>
                <a:solidFill>
                  <a:srgbClr val="90D2FA"/>
                </a:solidFill>
                <a:effectLst>
                  <a:outerShdw blurRad="38100" dist="38100" dir="2700000" algn="tl">
                    <a:srgbClr val="000000">
                      <a:alpha val="43137"/>
                    </a:srgbClr>
                  </a:outerShdw>
                </a:effectLst>
                <a:latin typeface="HGP創英角ﾎﾟｯﾌﾟ体" panose="040B0A00000000000000" pitchFamily="50" charset="-128"/>
                <a:ea typeface="HGP創英角ﾎﾟｯﾌﾟ体" panose="040B0A00000000000000" pitchFamily="50" charset="-128"/>
              </a:endParaRPr>
            </a:p>
          </p:txBody>
        </p:sp>
        <p:sp>
          <p:nvSpPr>
            <p:cNvPr id="14" name="タイトル 1"/>
            <p:cNvSpPr txBox="1">
              <a:spLocks/>
            </p:cNvSpPr>
            <p:nvPr/>
          </p:nvSpPr>
          <p:spPr>
            <a:xfrm rot="353512">
              <a:off x="7451169" y="856265"/>
              <a:ext cx="1692696" cy="1612365"/>
            </a:xfrm>
            <a:prstGeom prst="rect">
              <a:avLst/>
            </a:prstGeom>
          </p:spPr>
          <p:txBody>
            <a:bodyPr vert="horz" lIns="91440" tIns="45720" rIns="91440" bIns="45720" rtlCol="0" anchor="ctr">
              <a:noAutofit/>
            </a:bodyPr>
            <a:lstStyle>
              <a:lvl1pPr algn="l" defTabSz="914400" rtl="0" eaLnBrk="1" latinLnBrk="0" hangingPunct="1">
                <a:spcBef>
                  <a:spcPct val="0"/>
                </a:spcBef>
                <a:buNone/>
                <a:defRPr kumimoji="1" sz="4000" kern="1200" spc="-100" baseline="0">
                  <a:solidFill>
                    <a:schemeClr val="tx2"/>
                  </a:solidFill>
                  <a:latin typeface="+mj-lt"/>
                  <a:ea typeface="+mj-ea"/>
                  <a:cs typeface="+mj-cs"/>
                </a:defRPr>
              </a:lvl1pPr>
            </a:lstStyle>
            <a:p>
              <a:r>
                <a:rPr lang="ja-JP" altLang="en-US" sz="7200" b="1" dirty="0">
                  <a:ln>
                    <a:solidFill>
                      <a:schemeClr val="accent1">
                        <a:lumMod val="20000"/>
                        <a:lumOff val="80000"/>
                      </a:schemeClr>
                    </a:solidFill>
                  </a:ln>
                  <a:solidFill>
                    <a:srgbClr val="90D2FA"/>
                  </a:solidFill>
                  <a:latin typeface="HG丸ｺﾞｼｯｸM-PRO" panose="020F0600000000000000" pitchFamily="50" charset="-128"/>
                  <a:ea typeface="HG丸ｺﾞｼｯｸM-PRO" panose="020F0600000000000000" pitchFamily="50" charset="-128"/>
                </a:rPr>
                <a:t> </a:t>
              </a:r>
              <a:r>
                <a:rPr lang="ja-JP" altLang="en-US" sz="7200" b="1" dirty="0" smtClean="0">
                  <a:ln>
                    <a:solidFill>
                      <a:schemeClr val="accent1">
                        <a:lumMod val="20000"/>
                        <a:lumOff val="80000"/>
                      </a:schemeClr>
                    </a:solidFill>
                  </a:ln>
                  <a:solidFill>
                    <a:srgbClr val="90D2FA"/>
                  </a:solidFill>
                  <a:latin typeface="HG丸ｺﾞｼｯｸM-PRO" panose="020F0600000000000000" pitchFamily="50" charset="-128"/>
                  <a:ea typeface="HG丸ｺﾞｼｯｸM-PRO" panose="020F0600000000000000" pitchFamily="50" charset="-128"/>
                </a:rPr>
                <a:t>💧</a:t>
              </a:r>
              <a:endParaRPr lang="ja-JP" altLang="en-US" sz="7200" b="1" dirty="0">
                <a:ln>
                  <a:solidFill>
                    <a:schemeClr val="accent1">
                      <a:lumMod val="20000"/>
                      <a:lumOff val="80000"/>
                    </a:schemeClr>
                  </a:solidFill>
                </a:ln>
                <a:solidFill>
                  <a:srgbClr val="90D2FA"/>
                </a:solidFill>
                <a:effectLst>
                  <a:outerShdw blurRad="38100" dist="38100" dir="2700000" algn="tl">
                    <a:srgbClr val="000000">
                      <a:alpha val="43137"/>
                    </a:srgbClr>
                  </a:outerShdw>
                </a:effectLst>
                <a:latin typeface="HGP創英角ﾎﾟｯﾌﾟ体" panose="040B0A00000000000000" pitchFamily="50" charset="-128"/>
                <a:ea typeface="HGP創英角ﾎﾟｯﾌﾟ体" panose="040B0A00000000000000" pitchFamily="50" charset="-128"/>
              </a:endParaRPr>
            </a:p>
          </p:txBody>
        </p:sp>
      </p:grpSp>
      <p:sp>
        <p:nvSpPr>
          <p:cNvPr id="15" name="テキスト ボックス 14"/>
          <p:cNvSpPr txBox="1"/>
          <p:nvPr/>
        </p:nvSpPr>
        <p:spPr>
          <a:xfrm>
            <a:off x="8676456" y="6453336"/>
            <a:ext cx="470000" cy="369332"/>
          </a:xfrm>
          <a:prstGeom prst="rect">
            <a:avLst/>
          </a:prstGeom>
          <a:noFill/>
        </p:spPr>
        <p:txBody>
          <a:bodyPr wrap="none" rtlCol="0">
            <a:spAutoFit/>
          </a:bodyPr>
          <a:lstStyle/>
          <a:p>
            <a:r>
              <a:rPr lang="en-US" altLang="ja-JP" dirty="0" smtClean="0">
                <a:latin typeface="Meiryo UI" panose="020B0604030504040204" pitchFamily="50" charset="-128"/>
                <a:ea typeface="Meiryo UI" panose="020B0604030504040204" pitchFamily="50" charset="-128"/>
              </a:rPr>
              <a:t>12</a:t>
            </a:r>
            <a:endParaRPr kumimoji="1" lang="ja-JP" altLang="en-US" dirty="0">
              <a:latin typeface="Meiryo UI" panose="020B0604030504040204" pitchFamily="50" charset="-128"/>
              <a:ea typeface="Meiryo UI" panose="020B0604030504040204" pitchFamily="50" charset="-128"/>
            </a:endParaRPr>
          </a:p>
        </p:txBody>
      </p:sp>
      <p:sp>
        <p:nvSpPr>
          <p:cNvPr id="16" name="テキスト ボックス 15"/>
          <p:cNvSpPr txBox="1"/>
          <p:nvPr/>
        </p:nvSpPr>
        <p:spPr>
          <a:xfrm>
            <a:off x="280433" y="5580338"/>
            <a:ext cx="2707391" cy="1077218"/>
          </a:xfrm>
          <a:prstGeom prst="rect">
            <a:avLst/>
          </a:prstGeom>
          <a:solidFill>
            <a:schemeClr val="accent1">
              <a:lumMod val="20000"/>
              <a:lumOff val="80000"/>
            </a:schemeClr>
          </a:solidFill>
        </p:spPr>
        <p:txBody>
          <a:bodyPr wrap="square" rtlCol="0">
            <a:spAutoFit/>
          </a:bodyPr>
          <a:lstStyle/>
          <a:p>
            <a:pPr algn="ctr"/>
            <a:r>
              <a:rPr kumimoji="1" lang="ja-JP" altLang="en-US" sz="3200" b="1" dirty="0" smtClean="0">
                <a:latin typeface="Meiryo UI" panose="020B0604030504040204" pitchFamily="50" charset="-128"/>
                <a:ea typeface="Meiryo UI" panose="020B0604030504040204" pitchFamily="50" charset="-128"/>
              </a:rPr>
              <a:t>ガイドブック</a:t>
            </a:r>
            <a:endParaRPr kumimoji="1" lang="en-US" altLang="ja-JP" sz="3200" b="1" dirty="0" smtClean="0">
              <a:latin typeface="Meiryo UI" panose="020B0604030504040204" pitchFamily="50" charset="-128"/>
              <a:ea typeface="Meiryo UI" panose="020B0604030504040204" pitchFamily="50" charset="-128"/>
            </a:endParaRPr>
          </a:p>
          <a:p>
            <a:pPr algn="ctr"/>
            <a:r>
              <a:rPr kumimoji="1" lang="ja-JP" altLang="en-US" sz="3200" b="1" dirty="0" smtClean="0">
                <a:latin typeface="Meiryo UI" panose="020B0604030504040204" pitchFamily="50" charset="-128"/>
                <a:ea typeface="Meiryo UI" panose="020B0604030504040204" pitchFamily="50" charset="-128"/>
              </a:rPr>
              <a:t>Ｐ</a:t>
            </a:r>
            <a:r>
              <a:rPr kumimoji="1" lang="en-US" altLang="ja-JP" sz="3200" b="1" dirty="0" smtClean="0">
                <a:latin typeface="Meiryo UI" panose="020B0604030504040204" pitchFamily="50" charset="-128"/>
                <a:ea typeface="Meiryo UI" panose="020B0604030504040204" pitchFamily="50" charset="-128"/>
              </a:rPr>
              <a:t>28</a:t>
            </a:r>
            <a:endParaRPr kumimoji="1" lang="ja-JP" altLang="en-US" sz="32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5912545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xmlns="" id="{9758982E-EC45-FF43-8CF5-5CAE270EEE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9592" y="2103704"/>
            <a:ext cx="6984776" cy="4693216"/>
          </a:xfrm>
          <a:prstGeom prst="rect">
            <a:avLst/>
          </a:prstGeom>
        </p:spPr>
      </p:pic>
      <p:sp>
        <p:nvSpPr>
          <p:cNvPr id="5" name="テキスト ボックス 4"/>
          <p:cNvSpPr txBox="1"/>
          <p:nvPr/>
        </p:nvSpPr>
        <p:spPr>
          <a:xfrm>
            <a:off x="288032" y="188092"/>
            <a:ext cx="9396536" cy="707886"/>
          </a:xfrm>
          <a:prstGeom prst="rect">
            <a:avLst/>
          </a:prstGeom>
          <a:noFill/>
        </p:spPr>
        <p:txBody>
          <a:bodyPr wrap="square" rtlCol="0">
            <a:spAutoFit/>
          </a:bodyPr>
          <a:lstStyle/>
          <a:p>
            <a:r>
              <a:rPr lang="en-US" altLang="ja-JP" sz="4000" b="1" u="sng" dirty="0" smtClean="0">
                <a:solidFill>
                  <a:srgbClr val="FF6600"/>
                </a:solidFill>
                <a:latin typeface="メイリオ" charset="-128"/>
                <a:ea typeface="メイリオ" charset="-128"/>
              </a:rPr>
              <a:t>2. </a:t>
            </a:r>
            <a:r>
              <a:rPr lang="ja-JP" altLang="en-US" sz="4000" b="1" u="sng" dirty="0">
                <a:solidFill>
                  <a:srgbClr val="FF6600"/>
                </a:solidFill>
                <a:latin typeface="メイリオ" charset="-128"/>
                <a:ea typeface="メイリオ" charset="-128"/>
              </a:rPr>
              <a:t>避難のタイミングを考える</a:t>
            </a:r>
            <a:endParaRPr lang="en-US" altLang="ja-JP" sz="4000" b="1" u="sng" dirty="0" smtClean="0">
              <a:solidFill>
                <a:srgbClr val="FF6600"/>
              </a:solidFill>
              <a:latin typeface="メイリオ" charset="-128"/>
              <a:ea typeface="メイリオ" charset="-128"/>
            </a:endParaRPr>
          </a:p>
        </p:txBody>
      </p:sp>
      <p:sp>
        <p:nvSpPr>
          <p:cNvPr id="6" name="角丸四角形 5"/>
          <p:cNvSpPr/>
          <p:nvPr/>
        </p:nvSpPr>
        <p:spPr>
          <a:xfrm>
            <a:off x="3779912" y="4869160"/>
            <a:ext cx="3096344" cy="1536180"/>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Text Box 4">
            <a:extLst>
              <a:ext uri="{FF2B5EF4-FFF2-40B4-BE49-F238E27FC236}">
                <a16:creationId xmlns:a16="http://schemas.microsoft.com/office/drawing/2014/main" xmlns="" id="{FE87E377-8B11-364A-A95F-8FBCF3E247A1}"/>
              </a:ext>
            </a:extLst>
          </p:cNvPr>
          <p:cNvSpPr txBox="1">
            <a:spLocks noChangeArrowheads="1"/>
          </p:cNvSpPr>
          <p:nvPr/>
        </p:nvSpPr>
        <p:spPr bwMode="auto">
          <a:xfrm>
            <a:off x="251520" y="834423"/>
            <a:ext cx="8824433" cy="13209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0000">
            <a:noAutofit/>
          </a:bodyPr>
          <a:lstStyle>
            <a:lvl1pPr>
              <a:defRPr kumimoji="1" sz="2400">
                <a:solidFill>
                  <a:schemeClr val="tx1"/>
                </a:solidFill>
                <a:latin typeface="Arial" charset="0"/>
                <a:ea typeface="ＭＳ Ｐゴシック" charset="-128"/>
              </a:defRPr>
            </a:lvl1pPr>
            <a:lvl2pPr marL="742950" indent="-285750">
              <a:defRPr kumimoji="1" sz="2400">
                <a:solidFill>
                  <a:schemeClr val="tx1"/>
                </a:solidFill>
                <a:latin typeface="Arial" charset="0"/>
                <a:ea typeface="ＭＳ Ｐゴシック" charset="-128"/>
              </a:defRPr>
            </a:lvl2pPr>
            <a:lvl3pPr marL="1143000" indent="-228600">
              <a:defRPr kumimoji="1" sz="2400">
                <a:solidFill>
                  <a:schemeClr val="tx1"/>
                </a:solidFill>
                <a:latin typeface="Arial" charset="0"/>
                <a:ea typeface="ＭＳ Ｐゴシック" charset="-128"/>
              </a:defRPr>
            </a:lvl3pPr>
            <a:lvl4pPr marL="1600200" indent="-228600">
              <a:defRPr kumimoji="1" sz="2400">
                <a:solidFill>
                  <a:schemeClr val="tx1"/>
                </a:solidFill>
                <a:latin typeface="Arial" charset="0"/>
                <a:ea typeface="ＭＳ Ｐゴシック" charset="-128"/>
              </a:defRPr>
            </a:lvl4pPr>
            <a:lvl5pPr marL="2057400" indent="-228600">
              <a:defRPr kumimoji="1" sz="2400">
                <a:solidFill>
                  <a:schemeClr val="tx1"/>
                </a:solidFill>
                <a:latin typeface="Arial" charset="0"/>
                <a:ea typeface="ＭＳ Ｐゴシック" charset="-128"/>
              </a:defRPr>
            </a:lvl5pPr>
            <a:lvl6pPr marL="2514600" indent="-228600" algn="ctr" fontAlgn="base">
              <a:spcBef>
                <a:spcPct val="0"/>
              </a:spcBef>
              <a:spcAft>
                <a:spcPct val="0"/>
              </a:spcAft>
              <a:defRPr kumimoji="1" sz="2400">
                <a:solidFill>
                  <a:schemeClr val="tx1"/>
                </a:solidFill>
                <a:latin typeface="Arial" charset="0"/>
                <a:ea typeface="ＭＳ Ｐゴシック" charset="-128"/>
              </a:defRPr>
            </a:lvl6pPr>
            <a:lvl7pPr marL="2971800" indent="-228600" algn="ctr" fontAlgn="base">
              <a:spcBef>
                <a:spcPct val="0"/>
              </a:spcBef>
              <a:spcAft>
                <a:spcPct val="0"/>
              </a:spcAft>
              <a:defRPr kumimoji="1" sz="2400">
                <a:solidFill>
                  <a:schemeClr val="tx1"/>
                </a:solidFill>
                <a:latin typeface="Arial" charset="0"/>
                <a:ea typeface="ＭＳ Ｐゴシック" charset="-128"/>
              </a:defRPr>
            </a:lvl7pPr>
            <a:lvl8pPr marL="3429000" indent="-228600" algn="ctr" fontAlgn="base">
              <a:spcBef>
                <a:spcPct val="0"/>
              </a:spcBef>
              <a:spcAft>
                <a:spcPct val="0"/>
              </a:spcAft>
              <a:defRPr kumimoji="1" sz="2400">
                <a:solidFill>
                  <a:schemeClr val="tx1"/>
                </a:solidFill>
                <a:latin typeface="Arial" charset="0"/>
                <a:ea typeface="ＭＳ Ｐゴシック" charset="-128"/>
              </a:defRPr>
            </a:lvl8pPr>
            <a:lvl9pPr marL="3886200" indent="-228600" algn="ctr" fontAlgn="base">
              <a:spcBef>
                <a:spcPct val="0"/>
              </a:spcBef>
              <a:spcAft>
                <a:spcPct val="0"/>
              </a:spcAft>
              <a:defRPr kumimoji="1" sz="2400">
                <a:solidFill>
                  <a:schemeClr val="tx1"/>
                </a:solidFill>
                <a:latin typeface="Arial" charset="0"/>
                <a:ea typeface="ＭＳ Ｐゴシック" charset="-128"/>
              </a:defRPr>
            </a:lvl9pPr>
          </a:lstStyle>
          <a:p>
            <a:pPr lvl="0" algn="ctr" defTabSz="685800">
              <a:lnSpc>
                <a:spcPct val="120000"/>
              </a:lnSpc>
              <a:defRPr/>
            </a:pPr>
            <a:r>
              <a:rPr lang="ja-JP" altLang="en-US" sz="3200" b="1" dirty="0" smtClean="0">
                <a:solidFill>
                  <a:schemeClr val="bg2">
                    <a:lumMod val="25000"/>
                  </a:schemeClr>
                </a:solidFill>
                <a:latin typeface="Meiryo" panose="020B0604030504040204" pitchFamily="34" charset="-128"/>
                <a:ea typeface="Meiryo" panose="020B0604030504040204" pitchFamily="34" charset="-128"/>
              </a:rPr>
              <a:t>避難先ごとに、家族それぞれが、</a:t>
            </a:r>
            <a:endParaRPr lang="en-US" altLang="ja-JP" sz="3200" b="1" dirty="0" smtClean="0">
              <a:solidFill>
                <a:schemeClr val="bg2">
                  <a:lumMod val="25000"/>
                </a:schemeClr>
              </a:solidFill>
              <a:latin typeface="Meiryo" panose="020B0604030504040204" pitchFamily="34" charset="-128"/>
              <a:ea typeface="Meiryo" panose="020B0604030504040204" pitchFamily="34" charset="-128"/>
            </a:endParaRPr>
          </a:p>
          <a:p>
            <a:pPr lvl="0" algn="ctr" defTabSz="685800">
              <a:lnSpc>
                <a:spcPct val="120000"/>
              </a:lnSpc>
              <a:defRPr/>
            </a:pPr>
            <a:r>
              <a:rPr lang="ja-JP" altLang="en-US" sz="3200" b="1" dirty="0" smtClean="0">
                <a:solidFill>
                  <a:schemeClr val="bg2">
                    <a:lumMod val="25000"/>
                  </a:schemeClr>
                </a:solidFill>
                <a:latin typeface="Meiryo" panose="020B0604030504040204" pitchFamily="34" charset="-128"/>
                <a:ea typeface="Meiryo" panose="020B0604030504040204" pitchFamily="34" charset="-128"/>
              </a:rPr>
              <a:t>どのタイミングで避難する</a:t>
            </a:r>
            <a:r>
              <a:rPr lang="ja-JP" altLang="en-US" sz="3200" b="1" dirty="0">
                <a:solidFill>
                  <a:schemeClr val="bg2">
                    <a:lumMod val="25000"/>
                  </a:schemeClr>
                </a:solidFill>
                <a:latin typeface="Meiryo" panose="020B0604030504040204" pitchFamily="34" charset="-128"/>
                <a:ea typeface="Meiryo" panose="020B0604030504040204" pitchFamily="34" charset="-128"/>
              </a:rPr>
              <a:t>か</a:t>
            </a:r>
            <a:r>
              <a:rPr lang="ja-JP" altLang="en-US" sz="3200" b="1" dirty="0" smtClean="0">
                <a:solidFill>
                  <a:schemeClr val="bg2">
                    <a:lumMod val="25000"/>
                  </a:schemeClr>
                </a:solidFill>
                <a:latin typeface="Meiryo" panose="020B0604030504040204" pitchFamily="34" charset="-128"/>
                <a:ea typeface="Meiryo" panose="020B0604030504040204" pitchFamily="34" charset="-128"/>
              </a:rPr>
              <a:t>を決めましょう。</a:t>
            </a:r>
            <a:endParaRPr lang="en-US" altLang="ja-JP" sz="2800" b="1" dirty="0" smtClean="0">
              <a:solidFill>
                <a:schemeClr val="bg2">
                  <a:lumMod val="25000"/>
                </a:schemeClr>
              </a:solidFill>
              <a:latin typeface="Meiryo" panose="020B0604030504040204" pitchFamily="34" charset="-128"/>
              <a:ea typeface="Meiryo" panose="020B0604030504040204" pitchFamily="34" charset="-128"/>
            </a:endParaRPr>
          </a:p>
        </p:txBody>
      </p:sp>
      <p:grpSp>
        <p:nvGrpSpPr>
          <p:cNvPr id="8" name="グループ化 7"/>
          <p:cNvGrpSpPr/>
          <p:nvPr/>
        </p:nvGrpSpPr>
        <p:grpSpPr>
          <a:xfrm>
            <a:off x="7469440" y="-229781"/>
            <a:ext cx="1835561" cy="1829567"/>
            <a:chOff x="7308304" y="639063"/>
            <a:chExt cx="1835561" cy="1829567"/>
          </a:xfrm>
        </p:grpSpPr>
        <p:sp>
          <p:nvSpPr>
            <p:cNvPr id="9" name="タイトル 1"/>
            <p:cNvSpPr txBox="1">
              <a:spLocks/>
            </p:cNvSpPr>
            <p:nvPr/>
          </p:nvSpPr>
          <p:spPr>
            <a:xfrm>
              <a:off x="7308304" y="639063"/>
              <a:ext cx="1440160" cy="1458803"/>
            </a:xfrm>
            <a:prstGeom prst="rect">
              <a:avLst/>
            </a:prstGeom>
          </p:spPr>
          <p:txBody>
            <a:bodyPr vert="horz" lIns="91440" tIns="45720" rIns="91440" bIns="45720" rtlCol="0" anchor="ctr">
              <a:noAutofit/>
            </a:bodyPr>
            <a:lstStyle>
              <a:lvl1pPr algn="l" defTabSz="914400" rtl="0" eaLnBrk="1" latinLnBrk="0" hangingPunct="1">
                <a:spcBef>
                  <a:spcPct val="0"/>
                </a:spcBef>
                <a:buNone/>
                <a:defRPr kumimoji="1" sz="4000" kern="1200" spc="-100" baseline="0">
                  <a:solidFill>
                    <a:schemeClr val="tx2"/>
                  </a:solidFill>
                  <a:latin typeface="+mj-lt"/>
                  <a:ea typeface="+mj-ea"/>
                  <a:cs typeface="+mj-cs"/>
                </a:defRPr>
              </a:lvl1pPr>
            </a:lstStyle>
            <a:p>
              <a:r>
                <a:rPr lang="ja-JP" altLang="en-US" sz="5400" b="1" dirty="0">
                  <a:ln>
                    <a:solidFill>
                      <a:schemeClr val="accent1">
                        <a:lumMod val="20000"/>
                        <a:lumOff val="80000"/>
                      </a:schemeClr>
                    </a:solidFill>
                  </a:ln>
                  <a:solidFill>
                    <a:srgbClr val="90D2FA"/>
                  </a:solidFill>
                  <a:latin typeface="HG丸ｺﾞｼｯｸM-PRO" panose="020F0600000000000000" pitchFamily="50" charset="-128"/>
                  <a:ea typeface="HG丸ｺﾞｼｯｸM-PRO" panose="020F0600000000000000" pitchFamily="50" charset="-128"/>
                </a:rPr>
                <a:t> </a:t>
              </a:r>
              <a:r>
                <a:rPr lang="ja-JP" altLang="en-US" sz="5400" b="1" dirty="0" smtClean="0">
                  <a:ln>
                    <a:solidFill>
                      <a:schemeClr val="accent1">
                        <a:lumMod val="20000"/>
                        <a:lumOff val="80000"/>
                      </a:schemeClr>
                    </a:solidFill>
                  </a:ln>
                  <a:solidFill>
                    <a:srgbClr val="90D2FA"/>
                  </a:solidFill>
                  <a:latin typeface="HG丸ｺﾞｼｯｸM-PRO" panose="020F0600000000000000" pitchFamily="50" charset="-128"/>
                  <a:ea typeface="HG丸ｺﾞｼｯｸM-PRO" panose="020F0600000000000000" pitchFamily="50" charset="-128"/>
                </a:rPr>
                <a:t>💧</a:t>
              </a:r>
              <a:endParaRPr lang="ja-JP" altLang="en-US" sz="5400" b="1" dirty="0">
                <a:ln>
                  <a:solidFill>
                    <a:schemeClr val="accent1">
                      <a:lumMod val="20000"/>
                      <a:lumOff val="80000"/>
                    </a:schemeClr>
                  </a:solidFill>
                </a:ln>
                <a:solidFill>
                  <a:srgbClr val="90D2FA"/>
                </a:solidFill>
                <a:effectLst>
                  <a:outerShdw blurRad="38100" dist="38100" dir="2700000" algn="tl">
                    <a:srgbClr val="000000">
                      <a:alpha val="43137"/>
                    </a:srgbClr>
                  </a:outerShdw>
                </a:effectLst>
                <a:latin typeface="HGP創英角ﾎﾟｯﾌﾟ体" panose="040B0A00000000000000" pitchFamily="50" charset="-128"/>
                <a:ea typeface="HGP創英角ﾎﾟｯﾌﾟ体" panose="040B0A00000000000000" pitchFamily="50" charset="-128"/>
              </a:endParaRPr>
            </a:p>
          </p:txBody>
        </p:sp>
        <p:sp>
          <p:nvSpPr>
            <p:cNvPr id="10" name="タイトル 1"/>
            <p:cNvSpPr txBox="1">
              <a:spLocks/>
            </p:cNvSpPr>
            <p:nvPr/>
          </p:nvSpPr>
          <p:spPr>
            <a:xfrm rot="353512">
              <a:off x="7451169" y="856265"/>
              <a:ext cx="1692696" cy="1612365"/>
            </a:xfrm>
            <a:prstGeom prst="rect">
              <a:avLst/>
            </a:prstGeom>
          </p:spPr>
          <p:txBody>
            <a:bodyPr vert="horz" lIns="91440" tIns="45720" rIns="91440" bIns="45720" rtlCol="0" anchor="ctr">
              <a:noAutofit/>
            </a:bodyPr>
            <a:lstStyle>
              <a:lvl1pPr algn="l" defTabSz="914400" rtl="0" eaLnBrk="1" latinLnBrk="0" hangingPunct="1">
                <a:spcBef>
                  <a:spcPct val="0"/>
                </a:spcBef>
                <a:buNone/>
                <a:defRPr kumimoji="1" sz="4000" kern="1200" spc="-100" baseline="0">
                  <a:solidFill>
                    <a:schemeClr val="tx2"/>
                  </a:solidFill>
                  <a:latin typeface="+mj-lt"/>
                  <a:ea typeface="+mj-ea"/>
                  <a:cs typeface="+mj-cs"/>
                </a:defRPr>
              </a:lvl1pPr>
            </a:lstStyle>
            <a:p>
              <a:r>
                <a:rPr lang="ja-JP" altLang="en-US" sz="7200" b="1" dirty="0">
                  <a:ln>
                    <a:solidFill>
                      <a:schemeClr val="accent1">
                        <a:lumMod val="20000"/>
                        <a:lumOff val="80000"/>
                      </a:schemeClr>
                    </a:solidFill>
                  </a:ln>
                  <a:solidFill>
                    <a:srgbClr val="90D2FA"/>
                  </a:solidFill>
                  <a:latin typeface="HG丸ｺﾞｼｯｸM-PRO" panose="020F0600000000000000" pitchFamily="50" charset="-128"/>
                  <a:ea typeface="HG丸ｺﾞｼｯｸM-PRO" panose="020F0600000000000000" pitchFamily="50" charset="-128"/>
                </a:rPr>
                <a:t> </a:t>
              </a:r>
              <a:r>
                <a:rPr lang="ja-JP" altLang="en-US" sz="7200" b="1" dirty="0" smtClean="0">
                  <a:ln>
                    <a:solidFill>
                      <a:schemeClr val="accent1">
                        <a:lumMod val="20000"/>
                        <a:lumOff val="80000"/>
                      </a:schemeClr>
                    </a:solidFill>
                  </a:ln>
                  <a:solidFill>
                    <a:srgbClr val="90D2FA"/>
                  </a:solidFill>
                  <a:latin typeface="HG丸ｺﾞｼｯｸM-PRO" panose="020F0600000000000000" pitchFamily="50" charset="-128"/>
                  <a:ea typeface="HG丸ｺﾞｼｯｸM-PRO" panose="020F0600000000000000" pitchFamily="50" charset="-128"/>
                </a:rPr>
                <a:t>💧</a:t>
              </a:r>
              <a:endParaRPr lang="ja-JP" altLang="en-US" sz="7200" b="1" dirty="0">
                <a:ln>
                  <a:solidFill>
                    <a:schemeClr val="accent1">
                      <a:lumMod val="20000"/>
                      <a:lumOff val="80000"/>
                    </a:schemeClr>
                  </a:solidFill>
                </a:ln>
                <a:solidFill>
                  <a:srgbClr val="90D2FA"/>
                </a:solidFill>
                <a:effectLst>
                  <a:outerShdw blurRad="38100" dist="38100" dir="2700000" algn="tl">
                    <a:srgbClr val="000000">
                      <a:alpha val="43137"/>
                    </a:srgbClr>
                  </a:outerShdw>
                </a:effectLst>
                <a:latin typeface="HGP創英角ﾎﾟｯﾌﾟ体" panose="040B0A00000000000000" pitchFamily="50" charset="-128"/>
                <a:ea typeface="HGP創英角ﾎﾟｯﾌﾟ体" panose="040B0A00000000000000" pitchFamily="50" charset="-128"/>
              </a:endParaRPr>
            </a:p>
          </p:txBody>
        </p:sp>
      </p:grpSp>
      <p:sp>
        <p:nvSpPr>
          <p:cNvPr id="11" name="テキスト ボックス 10"/>
          <p:cNvSpPr txBox="1"/>
          <p:nvPr/>
        </p:nvSpPr>
        <p:spPr>
          <a:xfrm>
            <a:off x="8676456" y="6453336"/>
            <a:ext cx="470000" cy="369332"/>
          </a:xfrm>
          <a:prstGeom prst="rect">
            <a:avLst/>
          </a:prstGeom>
          <a:noFill/>
        </p:spPr>
        <p:txBody>
          <a:bodyPr wrap="none" rtlCol="0">
            <a:spAutoFit/>
          </a:bodyPr>
          <a:lstStyle/>
          <a:p>
            <a:r>
              <a:rPr lang="en-US" altLang="ja-JP" dirty="0" smtClean="0">
                <a:latin typeface="Meiryo UI" panose="020B0604030504040204" pitchFamily="50" charset="-128"/>
                <a:ea typeface="Meiryo UI" panose="020B0604030504040204" pitchFamily="50" charset="-128"/>
              </a:rPr>
              <a:t>21</a:t>
            </a:r>
            <a:endParaRPr kumimoji="1" lang="ja-JP" altLang="en-US" dirty="0">
              <a:latin typeface="Meiryo UI" panose="020B0604030504040204" pitchFamily="50" charset="-128"/>
              <a:ea typeface="Meiryo UI" panose="020B0604030504040204" pitchFamily="50" charset="-128"/>
            </a:endParaRPr>
          </a:p>
        </p:txBody>
      </p:sp>
      <p:sp>
        <p:nvSpPr>
          <p:cNvPr id="12" name="テキスト ボックス 11"/>
          <p:cNvSpPr txBox="1"/>
          <p:nvPr/>
        </p:nvSpPr>
        <p:spPr>
          <a:xfrm>
            <a:off x="280433" y="5580338"/>
            <a:ext cx="2707391" cy="1077218"/>
          </a:xfrm>
          <a:prstGeom prst="rect">
            <a:avLst/>
          </a:prstGeom>
          <a:solidFill>
            <a:schemeClr val="accent1">
              <a:lumMod val="20000"/>
              <a:lumOff val="80000"/>
            </a:schemeClr>
          </a:solidFill>
        </p:spPr>
        <p:txBody>
          <a:bodyPr wrap="square" rtlCol="0">
            <a:spAutoFit/>
          </a:bodyPr>
          <a:lstStyle/>
          <a:p>
            <a:pPr algn="ctr"/>
            <a:r>
              <a:rPr kumimoji="1" lang="ja-JP" altLang="en-US" sz="3200" b="1" dirty="0" smtClean="0">
                <a:latin typeface="Meiryo UI" panose="020B0604030504040204" pitchFamily="50" charset="-128"/>
                <a:ea typeface="Meiryo UI" panose="020B0604030504040204" pitchFamily="50" charset="-128"/>
              </a:rPr>
              <a:t>ガイドブック</a:t>
            </a:r>
            <a:endParaRPr kumimoji="1" lang="en-US" altLang="ja-JP" sz="3200" b="1" dirty="0" smtClean="0">
              <a:latin typeface="Meiryo UI" panose="020B0604030504040204" pitchFamily="50" charset="-128"/>
              <a:ea typeface="Meiryo UI" panose="020B0604030504040204" pitchFamily="50" charset="-128"/>
            </a:endParaRPr>
          </a:p>
          <a:p>
            <a:pPr algn="ctr"/>
            <a:r>
              <a:rPr kumimoji="1" lang="ja-JP" altLang="en-US" sz="3200" b="1" dirty="0" smtClean="0">
                <a:latin typeface="Meiryo UI" panose="020B0604030504040204" pitchFamily="50" charset="-128"/>
                <a:ea typeface="Meiryo UI" panose="020B0604030504040204" pitchFamily="50" charset="-128"/>
              </a:rPr>
              <a:t>Ｐ</a:t>
            </a:r>
            <a:r>
              <a:rPr lang="en-US" altLang="ja-JP" sz="3200" b="1" dirty="0" smtClean="0">
                <a:latin typeface="Meiryo UI" panose="020B0604030504040204" pitchFamily="50" charset="-128"/>
                <a:ea typeface="Meiryo UI" panose="020B0604030504040204" pitchFamily="50" charset="-128"/>
              </a:rPr>
              <a:t>34</a:t>
            </a:r>
            <a:r>
              <a:rPr lang="en-US" altLang="ja-JP" sz="3200" b="1" dirty="0">
                <a:latin typeface="Meiryo UI" panose="020B0604030504040204" pitchFamily="50" charset="-128"/>
                <a:ea typeface="Meiryo UI" panose="020B0604030504040204" pitchFamily="50" charset="-128"/>
              </a:rPr>
              <a:t>-</a:t>
            </a:r>
            <a:r>
              <a:rPr lang="en-US" altLang="ja-JP" sz="3200" b="1" dirty="0" smtClean="0">
                <a:latin typeface="Meiryo UI" panose="020B0604030504040204" pitchFamily="50" charset="-128"/>
                <a:ea typeface="Meiryo UI" panose="020B0604030504040204" pitchFamily="50" charset="-128"/>
              </a:rPr>
              <a:t>36</a:t>
            </a:r>
            <a:endParaRPr kumimoji="1" lang="ja-JP" altLang="en-US" sz="32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1623885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グループ化 7"/>
          <p:cNvGrpSpPr/>
          <p:nvPr/>
        </p:nvGrpSpPr>
        <p:grpSpPr>
          <a:xfrm>
            <a:off x="7469440" y="-229781"/>
            <a:ext cx="1835561" cy="1829567"/>
            <a:chOff x="7308304" y="639063"/>
            <a:chExt cx="1835561" cy="1829567"/>
          </a:xfrm>
        </p:grpSpPr>
        <p:sp>
          <p:nvSpPr>
            <p:cNvPr id="9" name="タイトル 1"/>
            <p:cNvSpPr txBox="1">
              <a:spLocks/>
            </p:cNvSpPr>
            <p:nvPr/>
          </p:nvSpPr>
          <p:spPr>
            <a:xfrm>
              <a:off x="7308304" y="639063"/>
              <a:ext cx="1440160" cy="1458803"/>
            </a:xfrm>
            <a:prstGeom prst="rect">
              <a:avLst/>
            </a:prstGeom>
          </p:spPr>
          <p:txBody>
            <a:bodyPr vert="horz" lIns="91440" tIns="45720" rIns="91440" bIns="45720" rtlCol="0" anchor="ctr">
              <a:noAutofit/>
            </a:bodyPr>
            <a:lstStyle>
              <a:lvl1pPr algn="l" defTabSz="914400" rtl="0" eaLnBrk="1" latinLnBrk="0" hangingPunct="1">
                <a:spcBef>
                  <a:spcPct val="0"/>
                </a:spcBef>
                <a:buNone/>
                <a:defRPr kumimoji="1" sz="4000" kern="1200" spc="-100" baseline="0">
                  <a:solidFill>
                    <a:schemeClr val="tx2"/>
                  </a:solidFill>
                  <a:latin typeface="+mj-lt"/>
                  <a:ea typeface="+mj-ea"/>
                  <a:cs typeface="+mj-cs"/>
                </a:defRPr>
              </a:lvl1pPr>
            </a:lstStyle>
            <a:p>
              <a:r>
                <a:rPr lang="ja-JP" altLang="en-US" sz="5400" b="1" dirty="0">
                  <a:ln>
                    <a:solidFill>
                      <a:schemeClr val="accent1">
                        <a:lumMod val="20000"/>
                        <a:lumOff val="80000"/>
                      </a:schemeClr>
                    </a:solidFill>
                  </a:ln>
                  <a:solidFill>
                    <a:srgbClr val="90D2FA"/>
                  </a:solidFill>
                  <a:latin typeface="HG丸ｺﾞｼｯｸM-PRO" panose="020F0600000000000000" pitchFamily="50" charset="-128"/>
                  <a:ea typeface="HG丸ｺﾞｼｯｸM-PRO" panose="020F0600000000000000" pitchFamily="50" charset="-128"/>
                </a:rPr>
                <a:t> </a:t>
              </a:r>
              <a:r>
                <a:rPr lang="ja-JP" altLang="en-US" sz="5400" b="1" dirty="0" smtClean="0">
                  <a:ln>
                    <a:solidFill>
                      <a:schemeClr val="accent1">
                        <a:lumMod val="20000"/>
                        <a:lumOff val="80000"/>
                      </a:schemeClr>
                    </a:solidFill>
                  </a:ln>
                  <a:solidFill>
                    <a:srgbClr val="90D2FA"/>
                  </a:solidFill>
                  <a:latin typeface="HG丸ｺﾞｼｯｸM-PRO" panose="020F0600000000000000" pitchFamily="50" charset="-128"/>
                  <a:ea typeface="HG丸ｺﾞｼｯｸM-PRO" panose="020F0600000000000000" pitchFamily="50" charset="-128"/>
                </a:rPr>
                <a:t>💧</a:t>
              </a:r>
              <a:endParaRPr lang="ja-JP" altLang="en-US" sz="5400" b="1" dirty="0">
                <a:ln>
                  <a:solidFill>
                    <a:schemeClr val="accent1">
                      <a:lumMod val="20000"/>
                      <a:lumOff val="80000"/>
                    </a:schemeClr>
                  </a:solidFill>
                </a:ln>
                <a:solidFill>
                  <a:srgbClr val="90D2FA"/>
                </a:solidFill>
                <a:effectLst>
                  <a:outerShdw blurRad="38100" dist="38100" dir="2700000" algn="tl">
                    <a:srgbClr val="000000">
                      <a:alpha val="43137"/>
                    </a:srgbClr>
                  </a:outerShdw>
                </a:effectLst>
                <a:latin typeface="HGP創英角ﾎﾟｯﾌﾟ体" panose="040B0A00000000000000" pitchFamily="50" charset="-128"/>
                <a:ea typeface="HGP創英角ﾎﾟｯﾌﾟ体" panose="040B0A00000000000000" pitchFamily="50" charset="-128"/>
              </a:endParaRPr>
            </a:p>
          </p:txBody>
        </p:sp>
        <p:sp>
          <p:nvSpPr>
            <p:cNvPr id="10" name="タイトル 1"/>
            <p:cNvSpPr txBox="1">
              <a:spLocks/>
            </p:cNvSpPr>
            <p:nvPr/>
          </p:nvSpPr>
          <p:spPr>
            <a:xfrm rot="353512">
              <a:off x="7451169" y="856265"/>
              <a:ext cx="1692696" cy="1612365"/>
            </a:xfrm>
            <a:prstGeom prst="rect">
              <a:avLst/>
            </a:prstGeom>
          </p:spPr>
          <p:txBody>
            <a:bodyPr vert="horz" lIns="91440" tIns="45720" rIns="91440" bIns="45720" rtlCol="0" anchor="ctr">
              <a:noAutofit/>
            </a:bodyPr>
            <a:lstStyle>
              <a:lvl1pPr algn="l" defTabSz="914400" rtl="0" eaLnBrk="1" latinLnBrk="0" hangingPunct="1">
                <a:spcBef>
                  <a:spcPct val="0"/>
                </a:spcBef>
                <a:buNone/>
                <a:defRPr kumimoji="1" sz="4000" kern="1200" spc="-100" baseline="0">
                  <a:solidFill>
                    <a:schemeClr val="tx2"/>
                  </a:solidFill>
                  <a:latin typeface="+mj-lt"/>
                  <a:ea typeface="+mj-ea"/>
                  <a:cs typeface="+mj-cs"/>
                </a:defRPr>
              </a:lvl1pPr>
            </a:lstStyle>
            <a:p>
              <a:r>
                <a:rPr lang="ja-JP" altLang="en-US" sz="7200" b="1" dirty="0">
                  <a:ln>
                    <a:solidFill>
                      <a:schemeClr val="accent1">
                        <a:lumMod val="20000"/>
                        <a:lumOff val="80000"/>
                      </a:schemeClr>
                    </a:solidFill>
                  </a:ln>
                  <a:solidFill>
                    <a:srgbClr val="90D2FA"/>
                  </a:solidFill>
                  <a:latin typeface="HG丸ｺﾞｼｯｸM-PRO" panose="020F0600000000000000" pitchFamily="50" charset="-128"/>
                  <a:ea typeface="HG丸ｺﾞｼｯｸM-PRO" panose="020F0600000000000000" pitchFamily="50" charset="-128"/>
                </a:rPr>
                <a:t> </a:t>
              </a:r>
              <a:r>
                <a:rPr lang="ja-JP" altLang="en-US" sz="7200" b="1" dirty="0" smtClean="0">
                  <a:ln>
                    <a:solidFill>
                      <a:schemeClr val="accent1">
                        <a:lumMod val="20000"/>
                        <a:lumOff val="80000"/>
                      </a:schemeClr>
                    </a:solidFill>
                  </a:ln>
                  <a:solidFill>
                    <a:srgbClr val="90D2FA"/>
                  </a:solidFill>
                  <a:latin typeface="HG丸ｺﾞｼｯｸM-PRO" panose="020F0600000000000000" pitchFamily="50" charset="-128"/>
                  <a:ea typeface="HG丸ｺﾞｼｯｸM-PRO" panose="020F0600000000000000" pitchFamily="50" charset="-128"/>
                </a:rPr>
                <a:t>💧</a:t>
              </a:r>
              <a:endParaRPr lang="ja-JP" altLang="en-US" sz="7200" b="1" dirty="0">
                <a:ln>
                  <a:solidFill>
                    <a:schemeClr val="accent1">
                      <a:lumMod val="20000"/>
                      <a:lumOff val="80000"/>
                    </a:schemeClr>
                  </a:solidFill>
                </a:ln>
                <a:solidFill>
                  <a:srgbClr val="90D2FA"/>
                </a:solidFill>
                <a:effectLst>
                  <a:outerShdw blurRad="38100" dist="38100" dir="2700000" algn="tl">
                    <a:srgbClr val="000000">
                      <a:alpha val="43137"/>
                    </a:srgbClr>
                  </a:outerShdw>
                </a:effectLst>
                <a:latin typeface="HGP創英角ﾎﾟｯﾌﾟ体" panose="040B0A00000000000000" pitchFamily="50" charset="-128"/>
                <a:ea typeface="HGP創英角ﾎﾟｯﾌﾟ体" panose="040B0A00000000000000" pitchFamily="50" charset="-128"/>
              </a:endParaRPr>
            </a:p>
          </p:txBody>
        </p:sp>
      </p:grpSp>
      <p:pic>
        <p:nvPicPr>
          <p:cNvPr id="4" name="図 3">
            <a:extLst>
              <a:ext uri="{FF2B5EF4-FFF2-40B4-BE49-F238E27FC236}">
                <a16:creationId xmlns:a16="http://schemas.microsoft.com/office/drawing/2014/main" xmlns="" id="{9758982E-EC45-FF43-8CF5-5CAE270EEE91}"/>
              </a:ext>
            </a:extLst>
          </p:cNvPr>
          <p:cNvPicPr>
            <a:picLocks noChangeAspect="1"/>
          </p:cNvPicPr>
          <p:nvPr/>
        </p:nvPicPr>
        <p:blipFill rotWithShape="1">
          <a:blip r:embed="rId3">
            <a:extLst>
              <a:ext uri="{28A0092B-C50C-407E-A947-70E740481C1C}">
                <a14:useLocalDpi xmlns:a14="http://schemas.microsoft.com/office/drawing/2010/main" val="0"/>
              </a:ext>
            </a:extLst>
          </a:blip>
          <a:srcRect l="31831" r="-3393" b="25818"/>
          <a:stretch/>
        </p:blipFill>
        <p:spPr>
          <a:xfrm>
            <a:off x="539552" y="760300"/>
            <a:ext cx="8473520" cy="5901839"/>
          </a:xfrm>
          <a:prstGeom prst="rect">
            <a:avLst/>
          </a:prstGeom>
        </p:spPr>
      </p:pic>
      <p:sp>
        <p:nvSpPr>
          <p:cNvPr id="5" name="テキスト ボックス 4"/>
          <p:cNvSpPr txBox="1"/>
          <p:nvPr/>
        </p:nvSpPr>
        <p:spPr>
          <a:xfrm>
            <a:off x="187432" y="188092"/>
            <a:ext cx="9396536" cy="646331"/>
          </a:xfrm>
          <a:prstGeom prst="rect">
            <a:avLst/>
          </a:prstGeom>
          <a:noFill/>
        </p:spPr>
        <p:txBody>
          <a:bodyPr wrap="square" rtlCol="0">
            <a:spAutoFit/>
          </a:bodyPr>
          <a:lstStyle/>
          <a:p>
            <a:r>
              <a:rPr lang="en-US" altLang="ja-JP" sz="3600" b="1" u="sng" dirty="0" smtClean="0">
                <a:solidFill>
                  <a:srgbClr val="FF6600"/>
                </a:solidFill>
                <a:latin typeface="メイリオ" charset="-128"/>
                <a:ea typeface="メイリオ" charset="-128"/>
              </a:rPr>
              <a:t>2-</a:t>
            </a:r>
            <a:r>
              <a:rPr lang="en-US" altLang="ja-JP" sz="3600" b="1" u="sng" dirty="0">
                <a:solidFill>
                  <a:srgbClr val="FF6600"/>
                </a:solidFill>
                <a:latin typeface="メイリオ" charset="-128"/>
                <a:ea typeface="メイリオ" charset="-128"/>
              </a:rPr>
              <a:t>1</a:t>
            </a:r>
            <a:r>
              <a:rPr lang="en-US" altLang="ja-JP" sz="3600" b="1" u="sng" dirty="0" smtClean="0">
                <a:solidFill>
                  <a:srgbClr val="FF6600"/>
                </a:solidFill>
                <a:latin typeface="メイリオ" charset="-128"/>
                <a:ea typeface="メイリオ" charset="-128"/>
              </a:rPr>
              <a:t>. </a:t>
            </a:r>
            <a:r>
              <a:rPr lang="ja-JP" altLang="en-US" sz="3600" b="1" u="sng" dirty="0" smtClean="0">
                <a:solidFill>
                  <a:srgbClr val="FF6600"/>
                </a:solidFill>
                <a:latin typeface="メイリオ" charset="-128"/>
                <a:ea typeface="メイリオ" charset="-128"/>
              </a:rPr>
              <a:t>警戒レベル３</a:t>
            </a:r>
            <a:endParaRPr lang="en-US" altLang="ja-JP" sz="3600" b="1" u="sng" dirty="0" smtClean="0">
              <a:solidFill>
                <a:srgbClr val="FF6600"/>
              </a:solidFill>
              <a:latin typeface="メイリオ" charset="-128"/>
              <a:ea typeface="メイリオ" charset="-128"/>
            </a:endParaRPr>
          </a:p>
        </p:txBody>
      </p:sp>
      <p:sp>
        <p:nvSpPr>
          <p:cNvPr id="6" name="角丸四角形 5"/>
          <p:cNvSpPr/>
          <p:nvPr/>
        </p:nvSpPr>
        <p:spPr>
          <a:xfrm>
            <a:off x="1935346" y="2060848"/>
            <a:ext cx="2564645" cy="4761820"/>
          </a:xfrm>
          <a:prstGeom prst="roundRect">
            <a:avLst>
              <a:gd name="adj" fmla="val 10725"/>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 name="グループ化 1"/>
          <p:cNvGrpSpPr/>
          <p:nvPr/>
        </p:nvGrpSpPr>
        <p:grpSpPr>
          <a:xfrm>
            <a:off x="1366472" y="4614684"/>
            <a:ext cx="3384376" cy="1986765"/>
            <a:chOff x="1331640" y="4509120"/>
            <a:chExt cx="3384376" cy="1986765"/>
          </a:xfrm>
        </p:grpSpPr>
        <p:pic>
          <p:nvPicPr>
            <p:cNvPr id="3075" name="Picture 3" descr="C:\Users\85923\Desktop\ojiisan_obaasa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1640" y="4630480"/>
              <a:ext cx="1709163" cy="174404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85923\Desktop\baby_car_futago.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29755" y="4509120"/>
              <a:ext cx="2186261" cy="1986765"/>
            </a:xfrm>
            <a:prstGeom prst="rect">
              <a:avLst/>
            </a:prstGeom>
            <a:noFill/>
            <a:extLst>
              <a:ext uri="{909E8E84-426E-40DD-AFC4-6F175D3DCCD1}">
                <a14:hiddenFill xmlns:a14="http://schemas.microsoft.com/office/drawing/2010/main">
                  <a:solidFill>
                    <a:srgbClr val="FFFFFF"/>
                  </a:solidFill>
                </a14:hiddenFill>
              </a:ext>
            </a:extLst>
          </p:spPr>
        </p:pic>
      </p:grpSp>
      <p:sp>
        <p:nvSpPr>
          <p:cNvPr id="12" name="テキスト ボックス 11"/>
          <p:cNvSpPr txBox="1"/>
          <p:nvPr/>
        </p:nvSpPr>
        <p:spPr>
          <a:xfrm>
            <a:off x="8676456" y="6453336"/>
            <a:ext cx="470000" cy="369332"/>
          </a:xfrm>
          <a:prstGeom prst="rect">
            <a:avLst/>
          </a:prstGeom>
          <a:noFill/>
        </p:spPr>
        <p:txBody>
          <a:bodyPr wrap="none" rtlCol="0">
            <a:spAutoFit/>
          </a:bodyPr>
          <a:lstStyle/>
          <a:p>
            <a:r>
              <a:rPr lang="en-US" altLang="ja-JP" dirty="0" smtClean="0">
                <a:latin typeface="Meiryo UI" panose="020B0604030504040204" pitchFamily="50" charset="-128"/>
                <a:ea typeface="Meiryo UI" panose="020B0604030504040204" pitchFamily="50" charset="-128"/>
              </a:rPr>
              <a:t>22</a:t>
            </a:r>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6883264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グループ化 6"/>
          <p:cNvGrpSpPr/>
          <p:nvPr/>
        </p:nvGrpSpPr>
        <p:grpSpPr>
          <a:xfrm>
            <a:off x="7469440" y="-229781"/>
            <a:ext cx="1835561" cy="1829567"/>
            <a:chOff x="7308304" y="639063"/>
            <a:chExt cx="1835561" cy="1829567"/>
          </a:xfrm>
        </p:grpSpPr>
        <p:sp>
          <p:nvSpPr>
            <p:cNvPr id="8" name="タイトル 1"/>
            <p:cNvSpPr txBox="1">
              <a:spLocks/>
            </p:cNvSpPr>
            <p:nvPr/>
          </p:nvSpPr>
          <p:spPr>
            <a:xfrm>
              <a:off x="7308304" y="639063"/>
              <a:ext cx="1440160" cy="1458803"/>
            </a:xfrm>
            <a:prstGeom prst="rect">
              <a:avLst/>
            </a:prstGeom>
          </p:spPr>
          <p:txBody>
            <a:bodyPr vert="horz" lIns="91440" tIns="45720" rIns="91440" bIns="45720" rtlCol="0" anchor="ctr">
              <a:noAutofit/>
            </a:bodyPr>
            <a:lstStyle>
              <a:lvl1pPr algn="l" defTabSz="914400" rtl="0" eaLnBrk="1" latinLnBrk="0" hangingPunct="1">
                <a:spcBef>
                  <a:spcPct val="0"/>
                </a:spcBef>
                <a:buNone/>
                <a:defRPr kumimoji="1" sz="4000" kern="1200" spc="-100" baseline="0">
                  <a:solidFill>
                    <a:schemeClr val="tx2"/>
                  </a:solidFill>
                  <a:latin typeface="+mj-lt"/>
                  <a:ea typeface="+mj-ea"/>
                  <a:cs typeface="+mj-cs"/>
                </a:defRPr>
              </a:lvl1pPr>
            </a:lstStyle>
            <a:p>
              <a:r>
                <a:rPr lang="ja-JP" altLang="en-US" sz="5400" b="1" dirty="0">
                  <a:ln>
                    <a:solidFill>
                      <a:schemeClr val="accent1">
                        <a:lumMod val="20000"/>
                        <a:lumOff val="80000"/>
                      </a:schemeClr>
                    </a:solidFill>
                  </a:ln>
                  <a:solidFill>
                    <a:srgbClr val="90D2FA"/>
                  </a:solidFill>
                  <a:latin typeface="HG丸ｺﾞｼｯｸM-PRO" panose="020F0600000000000000" pitchFamily="50" charset="-128"/>
                  <a:ea typeface="HG丸ｺﾞｼｯｸM-PRO" panose="020F0600000000000000" pitchFamily="50" charset="-128"/>
                </a:rPr>
                <a:t> </a:t>
              </a:r>
              <a:r>
                <a:rPr lang="ja-JP" altLang="en-US" sz="5400" b="1" dirty="0" smtClean="0">
                  <a:ln>
                    <a:solidFill>
                      <a:schemeClr val="accent1">
                        <a:lumMod val="20000"/>
                        <a:lumOff val="80000"/>
                      </a:schemeClr>
                    </a:solidFill>
                  </a:ln>
                  <a:solidFill>
                    <a:srgbClr val="90D2FA"/>
                  </a:solidFill>
                  <a:latin typeface="HG丸ｺﾞｼｯｸM-PRO" panose="020F0600000000000000" pitchFamily="50" charset="-128"/>
                  <a:ea typeface="HG丸ｺﾞｼｯｸM-PRO" panose="020F0600000000000000" pitchFamily="50" charset="-128"/>
                </a:rPr>
                <a:t>💧</a:t>
              </a:r>
              <a:endParaRPr lang="ja-JP" altLang="en-US" sz="5400" b="1" dirty="0">
                <a:ln>
                  <a:solidFill>
                    <a:schemeClr val="accent1">
                      <a:lumMod val="20000"/>
                      <a:lumOff val="80000"/>
                    </a:schemeClr>
                  </a:solidFill>
                </a:ln>
                <a:solidFill>
                  <a:srgbClr val="90D2FA"/>
                </a:solidFill>
                <a:effectLst>
                  <a:outerShdw blurRad="38100" dist="38100" dir="2700000" algn="tl">
                    <a:srgbClr val="000000">
                      <a:alpha val="43137"/>
                    </a:srgbClr>
                  </a:outerShdw>
                </a:effectLst>
                <a:latin typeface="HGP創英角ﾎﾟｯﾌﾟ体" panose="040B0A00000000000000" pitchFamily="50" charset="-128"/>
                <a:ea typeface="HGP創英角ﾎﾟｯﾌﾟ体" panose="040B0A00000000000000" pitchFamily="50" charset="-128"/>
              </a:endParaRPr>
            </a:p>
          </p:txBody>
        </p:sp>
        <p:sp>
          <p:nvSpPr>
            <p:cNvPr id="9" name="タイトル 1"/>
            <p:cNvSpPr txBox="1">
              <a:spLocks/>
            </p:cNvSpPr>
            <p:nvPr/>
          </p:nvSpPr>
          <p:spPr>
            <a:xfrm rot="353512">
              <a:off x="7451169" y="856265"/>
              <a:ext cx="1692696" cy="1612365"/>
            </a:xfrm>
            <a:prstGeom prst="rect">
              <a:avLst/>
            </a:prstGeom>
          </p:spPr>
          <p:txBody>
            <a:bodyPr vert="horz" lIns="91440" tIns="45720" rIns="91440" bIns="45720" rtlCol="0" anchor="ctr">
              <a:noAutofit/>
            </a:bodyPr>
            <a:lstStyle>
              <a:lvl1pPr algn="l" defTabSz="914400" rtl="0" eaLnBrk="1" latinLnBrk="0" hangingPunct="1">
                <a:spcBef>
                  <a:spcPct val="0"/>
                </a:spcBef>
                <a:buNone/>
                <a:defRPr kumimoji="1" sz="4000" kern="1200" spc="-100" baseline="0">
                  <a:solidFill>
                    <a:schemeClr val="tx2"/>
                  </a:solidFill>
                  <a:latin typeface="+mj-lt"/>
                  <a:ea typeface="+mj-ea"/>
                  <a:cs typeface="+mj-cs"/>
                </a:defRPr>
              </a:lvl1pPr>
            </a:lstStyle>
            <a:p>
              <a:r>
                <a:rPr lang="ja-JP" altLang="en-US" sz="7200" b="1" dirty="0">
                  <a:ln>
                    <a:solidFill>
                      <a:schemeClr val="accent1">
                        <a:lumMod val="20000"/>
                        <a:lumOff val="80000"/>
                      </a:schemeClr>
                    </a:solidFill>
                  </a:ln>
                  <a:solidFill>
                    <a:srgbClr val="90D2FA"/>
                  </a:solidFill>
                  <a:latin typeface="HG丸ｺﾞｼｯｸM-PRO" panose="020F0600000000000000" pitchFamily="50" charset="-128"/>
                  <a:ea typeface="HG丸ｺﾞｼｯｸM-PRO" panose="020F0600000000000000" pitchFamily="50" charset="-128"/>
                </a:rPr>
                <a:t> </a:t>
              </a:r>
              <a:r>
                <a:rPr lang="ja-JP" altLang="en-US" sz="7200" b="1" dirty="0" smtClean="0">
                  <a:ln>
                    <a:solidFill>
                      <a:schemeClr val="accent1">
                        <a:lumMod val="20000"/>
                        <a:lumOff val="80000"/>
                      </a:schemeClr>
                    </a:solidFill>
                  </a:ln>
                  <a:solidFill>
                    <a:srgbClr val="90D2FA"/>
                  </a:solidFill>
                  <a:latin typeface="HG丸ｺﾞｼｯｸM-PRO" panose="020F0600000000000000" pitchFamily="50" charset="-128"/>
                  <a:ea typeface="HG丸ｺﾞｼｯｸM-PRO" panose="020F0600000000000000" pitchFamily="50" charset="-128"/>
                </a:rPr>
                <a:t>💧</a:t>
              </a:r>
              <a:endParaRPr lang="ja-JP" altLang="en-US" sz="7200" b="1" dirty="0">
                <a:ln>
                  <a:solidFill>
                    <a:schemeClr val="accent1">
                      <a:lumMod val="20000"/>
                      <a:lumOff val="80000"/>
                    </a:schemeClr>
                  </a:solidFill>
                </a:ln>
                <a:solidFill>
                  <a:srgbClr val="90D2FA"/>
                </a:solidFill>
                <a:effectLst>
                  <a:outerShdw blurRad="38100" dist="38100" dir="2700000" algn="tl">
                    <a:srgbClr val="000000">
                      <a:alpha val="43137"/>
                    </a:srgbClr>
                  </a:outerShdw>
                </a:effectLst>
                <a:latin typeface="HGP創英角ﾎﾟｯﾌﾟ体" panose="040B0A00000000000000" pitchFamily="50" charset="-128"/>
                <a:ea typeface="HGP創英角ﾎﾟｯﾌﾟ体" panose="040B0A00000000000000" pitchFamily="50" charset="-128"/>
              </a:endParaRPr>
            </a:p>
          </p:txBody>
        </p:sp>
      </p:grpSp>
      <p:pic>
        <p:nvPicPr>
          <p:cNvPr id="4" name="図 3">
            <a:extLst>
              <a:ext uri="{FF2B5EF4-FFF2-40B4-BE49-F238E27FC236}">
                <a16:creationId xmlns:a16="http://schemas.microsoft.com/office/drawing/2014/main" xmlns="" id="{9758982E-EC45-FF43-8CF5-5CAE270EEE91}"/>
              </a:ext>
            </a:extLst>
          </p:cNvPr>
          <p:cNvPicPr>
            <a:picLocks noChangeAspect="1"/>
          </p:cNvPicPr>
          <p:nvPr/>
        </p:nvPicPr>
        <p:blipFill rotWithShape="1">
          <a:blip r:embed="rId3">
            <a:extLst>
              <a:ext uri="{28A0092B-C50C-407E-A947-70E740481C1C}">
                <a14:useLocalDpi xmlns:a14="http://schemas.microsoft.com/office/drawing/2010/main" val="0"/>
              </a:ext>
            </a:extLst>
          </a:blip>
          <a:srcRect l="31831" r="-3393" b="25818"/>
          <a:stretch/>
        </p:blipFill>
        <p:spPr>
          <a:xfrm>
            <a:off x="467544" y="810454"/>
            <a:ext cx="8401512" cy="5851685"/>
          </a:xfrm>
          <a:prstGeom prst="rect">
            <a:avLst/>
          </a:prstGeom>
        </p:spPr>
      </p:pic>
      <p:sp>
        <p:nvSpPr>
          <p:cNvPr id="5" name="テキスト ボックス 4"/>
          <p:cNvSpPr txBox="1"/>
          <p:nvPr/>
        </p:nvSpPr>
        <p:spPr>
          <a:xfrm>
            <a:off x="187432" y="188092"/>
            <a:ext cx="9396536" cy="646331"/>
          </a:xfrm>
          <a:prstGeom prst="rect">
            <a:avLst/>
          </a:prstGeom>
          <a:noFill/>
        </p:spPr>
        <p:txBody>
          <a:bodyPr wrap="square" rtlCol="0">
            <a:spAutoFit/>
          </a:bodyPr>
          <a:lstStyle/>
          <a:p>
            <a:r>
              <a:rPr lang="en-US" altLang="ja-JP" sz="3600" b="1" u="sng" dirty="0" smtClean="0">
                <a:solidFill>
                  <a:srgbClr val="FF6600"/>
                </a:solidFill>
                <a:latin typeface="メイリオ" charset="-128"/>
                <a:ea typeface="メイリオ" charset="-128"/>
              </a:rPr>
              <a:t>2-2. </a:t>
            </a:r>
            <a:r>
              <a:rPr lang="ja-JP" altLang="en-US" sz="3600" b="1" u="sng" dirty="0" smtClean="0">
                <a:solidFill>
                  <a:srgbClr val="FF6600"/>
                </a:solidFill>
                <a:latin typeface="メイリオ" charset="-128"/>
                <a:ea typeface="メイリオ" charset="-128"/>
              </a:rPr>
              <a:t>警戒レベル４</a:t>
            </a:r>
            <a:endParaRPr lang="en-US" altLang="ja-JP" sz="3600" b="1" u="sng" dirty="0" smtClean="0">
              <a:solidFill>
                <a:srgbClr val="FF6600"/>
              </a:solidFill>
              <a:latin typeface="メイリオ" charset="-128"/>
              <a:ea typeface="メイリオ" charset="-128"/>
            </a:endParaRPr>
          </a:p>
        </p:txBody>
      </p:sp>
      <p:grpSp>
        <p:nvGrpSpPr>
          <p:cNvPr id="3" name="グループ化 2"/>
          <p:cNvGrpSpPr/>
          <p:nvPr/>
        </p:nvGrpSpPr>
        <p:grpSpPr>
          <a:xfrm>
            <a:off x="3635896" y="1925609"/>
            <a:ext cx="3833544" cy="4761195"/>
            <a:chOff x="3635896" y="1925609"/>
            <a:chExt cx="3833544" cy="4761195"/>
          </a:xfrm>
        </p:grpSpPr>
        <p:sp>
          <p:nvSpPr>
            <p:cNvPr id="6" name="角丸四角形 5"/>
            <p:cNvSpPr/>
            <p:nvPr/>
          </p:nvSpPr>
          <p:spPr>
            <a:xfrm>
              <a:off x="4211960" y="1925609"/>
              <a:ext cx="3257480" cy="4736531"/>
            </a:xfrm>
            <a:prstGeom prst="roundRect">
              <a:avLst>
                <a:gd name="adj" fmla="val 11494"/>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098" name="Picture 2" descr="C:\Users\85923\Desktop\saigai_hina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35896" y="4534299"/>
              <a:ext cx="2851000" cy="2152505"/>
            </a:xfrm>
            <a:prstGeom prst="rect">
              <a:avLst/>
            </a:prstGeom>
            <a:noFill/>
            <a:extLst>
              <a:ext uri="{909E8E84-426E-40DD-AFC4-6F175D3DCCD1}">
                <a14:hiddenFill xmlns:a14="http://schemas.microsoft.com/office/drawing/2010/main">
                  <a:solidFill>
                    <a:srgbClr val="FFFFFF"/>
                  </a:solidFill>
                </a14:hiddenFill>
              </a:ext>
            </a:extLst>
          </p:spPr>
        </p:pic>
      </p:grpSp>
      <p:sp>
        <p:nvSpPr>
          <p:cNvPr id="11" name="テキスト ボックス 10"/>
          <p:cNvSpPr txBox="1"/>
          <p:nvPr/>
        </p:nvSpPr>
        <p:spPr>
          <a:xfrm>
            <a:off x="8676456" y="6453336"/>
            <a:ext cx="470000" cy="369332"/>
          </a:xfrm>
          <a:prstGeom prst="rect">
            <a:avLst/>
          </a:prstGeom>
          <a:noFill/>
        </p:spPr>
        <p:txBody>
          <a:bodyPr wrap="none" rtlCol="0">
            <a:spAutoFit/>
          </a:bodyPr>
          <a:lstStyle/>
          <a:p>
            <a:r>
              <a:rPr lang="en-US" altLang="ja-JP" dirty="0" smtClean="0">
                <a:latin typeface="Meiryo UI" panose="020B0604030504040204" pitchFamily="50" charset="-128"/>
                <a:ea typeface="Meiryo UI" panose="020B0604030504040204" pitchFamily="50" charset="-128"/>
              </a:rPr>
              <a:t>23</a:t>
            </a:r>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8321942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グループ化 10"/>
          <p:cNvGrpSpPr/>
          <p:nvPr/>
        </p:nvGrpSpPr>
        <p:grpSpPr>
          <a:xfrm>
            <a:off x="7469440" y="-229781"/>
            <a:ext cx="1835561" cy="1829567"/>
            <a:chOff x="7308304" y="639063"/>
            <a:chExt cx="1835561" cy="1829567"/>
          </a:xfrm>
        </p:grpSpPr>
        <p:sp>
          <p:nvSpPr>
            <p:cNvPr id="14" name="タイトル 1"/>
            <p:cNvSpPr txBox="1">
              <a:spLocks/>
            </p:cNvSpPr>
            <p:nvPr/>
          </p:nvSpPr>
          <p:spPr>
            <a:xfrm>
              <a:off x="7308304" y="639063"/>
              <a:ext cx="1440160" cy="1458803"/>
            </a:xfrm>
            <a:prstGeom prst="rect">
              <a:avLst/>
            </a:prstGeom>
          </p:spPr>
          <p:txBody>
            <a:bodyPr vert="horz" lIns="91440" tIns="45720" rIns="91440" bIns="45720" rtlCol="0" anchor="ctr">
              <a:noAutofit/>
            </a:bodyPr>
            <a:lstStyle>
              <a:lvl1pPr algn="l" defTabSz="914400" rtl="0" eaLnBrk="1" latinLnBrk="0" hangingPunct="1">
                <a:spcBef>
                  <a:spcPct val="0"/>
                </a:spcBef>
                <a:buNone/>
                <a:defRPr kumimoji="1" sz="4000" kern="1200" spc="-100" baseline="0">
                  <a:solidFill>
                    <a:schemeClr val="tx2"/>
                  </a:solidFill>
                  <a:latin typeface="+mj-lt"/>
                  <a:ea typeface="+mj-ea"/>
                  <a:cs typeface="+mj-cs"/>
                </a:defRPr>
              </a:lvl1pPr>
            </a:lstStyle>
            <a:p>
              <a:r>
                <a:rPr lang="ja-JP" altLang="en-US" sz="5400" b="1" dirty="0">
                  <a:ln>
                    <a:solidFill>
                      <a:schemeClr val="accent1">
                        <a:lumMod val="20000"/>
                        <a:lumOff val="80000"/>
                      </a:schemeClr>
                    </a:solidFill>
                  </a:ln>
                  <a:solidFill>
                    <a:srgbClr val="90D2FA"/>
                  </a:solidFill>
                  <a:latin typeface="HG丸ｺﾞｼｯｸM-PRO" panose="020F0600000000000000" pitchFamily="50" charset="-128"/>
                  <a:ea typeface="HG丸ｺﾞｼｯｸM-PRO" panose="020F0600000000000000" pitchFamily="50" charset="-128"/>
                </a:rPr>
                <a:t> </a:t>
              </a:r>
              <a:r>
                <a:rPr lang="ja-JP" altLang="en-US" sz="5400" b="1" dirty="0" smtClean="0">
                  <a:ln>
                    <a:solidFill>
                      <a:schemeClr val="accent1">
                        <a:lumMod val="20000"/>
                        <a:lumOff val="80000"/>
                      </a:schemeClr>
                    </a:solidFill>
                  </a:ln>
                  <a:solidFill>
                    <a:srgbClr val="90D2FA"/>
                  </a:solidFill>
                  <a:latin typeface="HG丸ｺﾞｼｯｸM-PRO" panose="020F0600000000000000" pitchFamily="50" charset="-128"/>
                  <a:ea typeface="HG丸ｺﾞｼｯｸM-PRO" panose="020F0600000000000000" pitchFamily="50" charset="-128"/>
                </a:rPr>
                <a:t>💧</a:t>
              </a:r>
              <a:endParaRPr lang="ja-JP" altLang="en-US" sz="5400" b="1" dirty="0">
                <a:ln>
                  <a:solidFill>
                    <a:schemeClr val="accent1">
                      <a:lumMod val="20000"/>
                      <a:lumOff val="80000"/>
                    </a:schemeClr>
                  </a:solidFill>
                </a:ln>
                <a:solidFill>
                  <a:srgbClr val="90D2FA"/>
                </a:solidFill>
                <a:effectLst>
                  <a:outerShdw blurRad="38100" dist="38100" dir="2700000" algn="tl">
                    <a:srgbClr val="000000">
                      <a:alpha val="43137"/>
                    </a:srgbClr>
                  </a:outerShdw>
                </a:effectLst>
                <a:latin typeface="HGP創英角ﾎﾟｯﾌﾟ体" panose="040B0A00000000000000" pitchFamily="50" charset="-128"/>
                <a:ea typeface="HGP創英角ﾎﾟｯﾌﾟ体" panose="040B0A00000000000000" pitchFamily="50" charset="-128"/>
              </a:endParaRPr>
            </a:p>
          </p:txBody>
        </p:sp>
        <p:sp>
          <p:nvSpPr>
            <p:cNvPr id="15" name="タイトル 1"/>
            <p:cNvSpPr txBox="1">
              <a:spLocks/>
            </p:cNvSpPr>
            <p:nvPr/>
          </p:nvSpPr>
          <p:spPr>
            <a:xfrm rot="353512">
              <a:off x="7451169" y="856265"/>
              <a:ext cx="1692696" cy="1612365"/>
            </a:xfrm>
            <a:prstGeom prst="rect">
              <a:avLst/>
            </a:prstGeom>
          </p:spPr>
          <p:txBody>
            <a:bodyPr vert="horz" lIns="91440" tIns="45720" rIns="91440" bIns="45720" rtlCol="0" anchor="ctr">
              <a:noAutofit/>
            </a:bodyPr>
            <a:lstStyle>
              <a:lvl1pPr algn="l" defTabSz="914400" rtl="0" eaLnBrk="1" latinLnBrk="0" hangingPunct="1">
                <a:spcBef>
                  <a:spcPct val="0"/>
                </a:spcBef>
                <a:buNone/>
                <a:defRPr kumimoji="1" sz="4000" kern="1200" spc="-100" baseline="0">
                  <a:solidFill>
                    <a:schemeClr val="tx2"/>
                  </a:solidFill>
                  <a:latin typeface="+mj-lt"/>
                  <a:ea typeface="+mj-ea"/>
                  <a:cs typeface="+mj-cs"/>
                </a:defRPr>
              </a:lvl1pPr>
            </a:lstStyle>
            <a:p>
              <a:r>
                <a:rPr lang="ja-JP" altLang="en-US" sz="7200" b="1" dirty="0">
                  <a:ln>
                    <a:solidFill>
                      <a:schemeClr val="accent1">
                        <a:lumMod val="20000"/>
                        <a:lumOff val="80000"/>
                      </a:schemeClr>
                    </a:solidFill>
                  </a:ln>
                  <a:solidFill>
                    <a:srgbClr val="90D2FA"/>
                  </a:solidFill>
                  <a:latin typeface="HG丸ｺﾞｼｯｸM-PRO" panose="020F0600000000000000" pitchFamily="50" charset="-128"/>
                  <a:ea typeface="HG丸ｺﾞｼｯｸM-PRO" panose="020F0600000000000000" pitchFamily="50" charset="-128"/>
                </a:rPr>
                <a:t> </a:t>
              </a:r>
              <a:r>
                <a:rPr lang="ja-JP" altLang="en-US" sz="7200" b="1" dirty="0" smtClean="0">
                  <a:ln>
                    <a:solidFill>
                      <a:schemeClr val="accent1">
                        <a:lumMod val="20000"/>
                        <a:lumOff val="80000"/>
                      </a:schemeClr>
                    </a:solidFill>
                  </a:ln>
                  <a:solidFill>
                    <a:srgbClr val="90D2FA"/>
                  </a:solidFill>
                  <a:latin typeface="HG丸ｺﾞｼｯｸM-PRO" panose="020F0600000000000000" pitchFamily="50" charset="-128"/>
                  <a:ea typeface="HG丸ｺﾞｼｯｸM-PRO" panose="020F0600000000000000" pitchFamily="50" charset="-128"/>
                </a:rPr>
                <a:t>💧</a:t>
              </a:r>
              <a:endParaRPr lang="ja-JP" altLang="en-US" sz="7200" b="1" dirty="0">
                <a:ln>
                  <a:solidFill>
                    <a:schemeClr val="accent1">
                      <a:lumMod val="20000"/>
                      <a:lumOff val="80000"/>
                    </a:schemeClr>
                  </a:solidFill>
                </a:ln>
                <a:solidFill>
                  <a:srgbClr val="90D2FA"/>
                </a:solidFill>
                <a:effectLst>
                  <a:outerShdw blurRad="38100" dist="38100" dir="2700000" algn="tl">
                    <a:srgbClr val="000000">
                      <a:alpha val="43137"/>
                    </a:srgbClr>
                  </a:outerShdw>
                </a:effectLst>
                <a:latin typeface="HGP創英角ﾎﾟｯﾌﾟ体" panose="040B0A00000000000000" pitchFamily="50" charset="-128"/>
                <a:ea typeface="HGP創英角ﾎﾟｯﾌﾟ体" panose="040B0A00000000000000" pitchFamily="50" charset="-128"/>
              </a:endParaRPr>
            </a:p>
          </p:txBody>
        </p:sp>
      </p:grpSp>
      <p:pic>
        <p:nvPicPr>
          <p:cNvPr id="4" name="図 3">
            <a:extLst>
              <a:ext uri="{FF2B5EF4-FFF2-40B4-BE49-F238E27FC236}">
                <a16:creationId xmlns:a16="http://schemas.microsoft.com/office/drawing/2014/main" xmlns="" id="{9758982E-EC45-FF43-8CF5-5CAE270EEE91}"/>
              </a:ext>
            </a:extLst>
          </p:cNvPr>
          <p:cNvPicPr>
            <a:picLocks noChangeAspect="1"/>
          </p:cNvPicPr>
          <p:nvPr/>
        </p:nvPicPr>
        <p:blipFill rotWithShape="1">
          <a:blip r:embed="rId3">
            <a:extLst>
              <a:ext uri="{28A0092B-C50C-407E-A947-70E740481C1C}">
                <a14:useLocalDpi xmlns:a14="http://schemas.microsoft.com/office/drawing/2010/main" val="0"/>
              </a:ext>
            </a:extLst>
          </a:blip>
          <a:srcRect l="31831" r="-3393" b="25818"/>
          <a:stretch/>
        </p:blipFill>
        <p:spPr>
          <a:xfrm>
            <a:off x="418960" y="676308"/>
            <a:ext cx="8594112" cy="5985832"/>
          </a:xfrm>
          <a:prstGeom prst="rect">
            <a:avLst/>
          </a:prstGeom>
        </p:spPr>
      </p:pic>
      <p:sp>
        <p:nvSpPr>
          <p:cNvPr id="5" name="テキスト ボックス 4"/>
          <p:cNvSpPr txBox="1"/>
          <p:nvPr/>
        </p:nvSpPr>
        <p:spPr>
          <a:xfrm>
            <a:off x="187432" y="188092"/>
            <a:ext cx="9396536" cy="646331"/>
          </a:xfrm>
          <a:prstGeom prst="rect">
            <a:avLst/>
          </a:prstGeom>
          <a:noFill/>
        </p:spPr>
        <p:txBody>
          <a:bodyPr wrap="square" rtlCol="0">
            <a:spAutoFit/>
          </a:bodyPr>
          <a:lstStyle/>
          <a:p>
            <a:r>
              <a:rPr lang="en-US" altLang="ja-JP" sz="3600" b="1" u="sng" dirty="0" smtClean="0">
                <a:solidFill>
                  <a:srgbClr val="FF6600"/>
                </a:solidFill>
                <a:latin typeface="メイリオ" charset="-128"/>
                <a:ea typeface="メイリオ" charset="-128"/>
              </a:rPr>
              <a:t>2-3. </a:t>
            </a:r>
            <a:r>
              <a:rPr lang="ja-JP" altLang="en-US" sz="3600" b="1" u="sng" dirty="0" smtClean="0">
                <a:solidFill>
                  <a:srgbClr val="FF6600"/>
                </a:solidFill>
                <a:latin typeface="メイリオ" charset="-128"/>
                <a:ea typeface="メイリオ" charset="-128"/>
              </a:rPr>
              <a:t>警戒レベル５</a:t>
            </a:r>
            <a:endParaRPr lang="en-US" altLang="ja-JP" sz="3600" b="1" u="sng" dirty="0" smtClean="0">
              <a:solidFill>
                <a:srgbClr val="FF6600"/>
              </a:solidFill>
              <a:latin typeface="メイリオ" charset="-128"/>
              <a:ea typeface="メイリオ" charset="-128"/>
            </a:endParaRPr>
          </a:p>
        </p:txBody>
      </p:sp>
      <p:sp>
        <p:nvSpPr>
          <p:cNvPr id="6" name="角丸四角形 5"/>
          <p:cNvSpPr/>
          <p:nvPr/>
        </p:nvSpPr>
        <p:spPr>
          <a:xfrm>
            <a:off x="7020272" y="1923224"/>
            <a:ext cx="1438381" cy="4736531"/>
          </a:xfrm>
          <a:prstGeom prst="roundRect">
            <a:avLst>
              <a:gd name="adj" fmla="val 12429"/>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 name="グループ化 1"/>
          <p:cNvGrpSpPr/>
          <p:nvPr/>
        </p:nvGrpSpPr>
        <p:grpSpPr>
          <a:xfrm>
            <a:off x="-169820" y="2120826"/>
            <a:ext cx="8419980" cy="4537255"/>
            <a:chOff x="-6614816" y="1892339"/>
            <a:chExt cx="10034698" cy="4644267"/>
          </a:xfrm>
        </p:grpSpPr>
        <p:sp>
          <p:nvSpPr>
            <p:cNvPr id="13" name="爆発 2 12"/>
            <p:cNvSpPr/>
            <p:nvPr/>
          </p:nvSpPr>
          <p:spPr>
            <a:xfrm rot="599747">
              <a:off x="-6165284" y="1892339"/>
              <a:ext cx="9585166" cy="4644267"/>
            </a:xfrm>
            <a:prstGeom prst="irregularSeal2">
              <a:avLst/>
            </a:prstGeom>
            <a:solidFill>
              <a:schemeClr val="bg1"/>
            </a:solidFill>
            <a:ln w="5715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タイトル 1"/>
            <p:cNvSpPr txBox="1">
              <a:spLocks/>
            </p:cNvSpPr>
            <p:nvPr/>
          </p:nvSpPr>
          <p:spPr>
            <a:xfrm>
              <a:off x="-6614816" y="3294546"/>
              <a:ext cx="8568952" cy="2221716"/>
            </a:xfrm>
            <a:prstGeom prst="rect">
              <a:avLst/>
            </a:prstGeom>
            <a:noFill/>
          </p:spPr>
          <p:txBody>
            <a:bodyPr vert="horz" lIns="91440" tIns="45720" rIns="91440" bIns="45720" rtlCol="0" anchor="ctr">
              <a:noAutofit/>
            </a:bodyPr>
            <a:lstStyle>
              <a:lvl1pPr algn="l" defTabSz="914400" rtl="0" eaLnBrk="1" latinLnBrk="0" hangingPunct="1">
                <a:spcBef>
                  <a:spcPct val="0"/>
                </a:spcBef>
                <a:buNone/>
                <a:defRPr kumimoji="1" sz="4000" kern="1200" spc="-100" baseline="0">
                  <a:solidFill>
                    <a:schemeClr val="tx2"/>
                  </a:solidFill>
                  <a:latin typeface="+mj-lt"/>
                  <a:ea typeface="+mj-ea"/>
                  <a:cs typeface="+mj-cs"/>
                </a:defRPr>
              </a:lvl1pPr>
            </a:lstStyle>
            <a:p>
              <a:r>
                <a:rPr lang="ja-JP" altLang="en-US" sz="3600" dirty="0" smtClean="0">
                  <a:solidFill>
                    <a:schemeClr val="tx2">
                      <a:lumMod val="25000"/>
                    </a:schemeClr>
                  </a:solidFill>
                  <a:latin typeface="Meiryo UI" panose="020B0604030504040204" pitchFamily="50" charset="-128"/>
                  <a:ea typeface="Meiryo UI" panose="020B0604030504040204" pitchFamily="50" charset="-128"/>
                </a:rPr>
                <a:t>　　　　　</a:t>
              </a:r>
              <a:r>
                <a:rPr lang="ja-JP" altLang="en-US" sz="3600" dirty="0" smtClean="0">
                  <a:solidFill>
                    <a:srgbClr val="FF6600"/>
                  </a:solidFill>
                  <a:latin typeface="Meiryo UI" panose="020B0604030504040204" pitchFamily="50" charset="-128"/>
                  <a:ea typeface="Meiryo UI" panose="020B0604030504040204" pitchFamily="50" charset="-128"/>
                </a:rPr>
                <a:t>　</a:t>
              </a:r>
              <a:r>
                <a:rPr lang="ja-JP" altLang="en-US" sz="3200" b="1" dirty="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警戒レベル５はすでに災害が</a:t>
              </a:r>
              <a:endParaRPr lang="en-US" altLang="ja-JP" sz="3200" b="1" dirty="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r>
                <a:rPr lang="ja-JP" altLang="en-US" sz="3200" b="1" dirty="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　　　　　　　発生している状況です。</a:t>
              </a:r>
              <a:endParaRPr lang="en-US" altLang="ja-JP" sz="3200" b="1" dirty="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r>
                <a:rPr lang="ja-JP" altLang="en-US" sz="3200" b="1" dirty="0">
                  <a:solidFill>
                    <a:srgbClr val="FF66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　</a:t>
              </a:r>
              <a:r>
                <a:rPr lang="ja-JP" altLang="en-US" sz="3200" b="1" dirty="0" smtClean="0">
                  <a:solidFill>
                    <a:srgbClr val="FF66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　　　　　　</a:t>
              </a:r>
              <a:r>
                <a:rPr lang="ja-JP" altLang="en-US" sz="3200" b="1" dirty="0" smtClean="0">
                  <a:solidFill>
                    <a:schemeClr val="tx1">
                      <a:lumMod val="65000"/>
                      <a:lumOff val="35000"/>
                    </a:schemeClr>
                  </a:solidFill>
                  <a:latin typeface="Meiryo UI" panose="020B0604030504040204" pitchFamily="50" charset="-128"/>
                  <a:ea typeface="Meiryo UI" panose="020B0604030504040204" pitchFamily="50" charset="-128"/>
                </a:rPr>
                <a:t>命</a:t>
              </a:r>
              <a:r>
                <a:rPr lang="ja-JP" altLang="en-US" sz="3200" b="1" dirty="0">
                  <a:solidFill>
                    <a:schemeClr val="tx1">
                      <a:lumMod val="65000"/>
                      <a:lumOff val="35000"/>
                    </a:schemeClr>
                  </a:solidFill>
                  <a:latin typeface="Meiryo UI" panose="020B0604030504040204" pitchFamily="50" charset="-128"/>
                  <a:ea typeface="Meiryo UI" panose="020B0604030504040204" pitchFamily="50" charset="-128"/>
                </a:rPr>
                <a:t>を</a:t>
              </a:r>
              <a:r>
                <a:rPr lang="ja-JP" altLang="en-US" sz="3200" b="1" dirty="0" smtClean="0">
                  <a:solidFill>
                    <a:schemeClr val="tx1">
                      <a:lumMod val="65000"/>
                      <a:lumOff val="35000"/>
                    </a:schemeClr>
                  </a:solidFill>
                  <a:latin typeface="Meiryo UI" panose="020B0604030504040204" pitchFamily="50" charset="-128"/>
                  <a:ea typeface="Meiryo UI" panose="020B0604030504040204" pitchFamily="50" charset="-128"/>
                </a:rPr>
                <a:t>守る最善</a:t>
              </a:r>
              <a:r>
                <a:rPr lang="ja-JP" altLang="en-US" sz="3200" b="1" dirty="0">
                  <a:solidFill>
                    <a:schemeClr val="tx1">
                      <a:lumMod val="65000"/>
                      <a:lumOff val="35000"/>
                    </a:schemeClr>
                  </a:solidFill>
                  <a:latin typeface="Meiryo UI" panose="020B0604030504040204" pitchFamily="50" charset="-128"/>
                  <a:ea typeface="Meiryo UI" panose="020B0604030504040204" pitchFamily="50" charset="-128"/>
                </a:rPr>
                <a:t>の行動を</a:t>
              </a:r>
              <a:r>
                <a:rPr lang="ja-JP" altLang="en-US" sz="3200" b="1" dirty="0" smtClean="0">
                  <a:solidFill>
                    <a:schemeClr val="tx1">
                      <a:lumMod val="65000"/>
                      <a:lumOff val="35000"/>
                    </a:schemeClr>
                  </a:solidFill>
                  <a:latin typeface="Meiryo UI" panose="020B0604030504040204" pitchFamily="50" charset="-128"/>
                  <a:ea typeface="Meiryo UI" panose="020B0604030504040204" pitchFamily="50" charset="-128"/>
                </a:rPr>
                <a:t>とる</a:t>
              </a:r>
              <a:endParaRPr lang="en-US" altLang="ja-JP" sz="3200" b="1" dirty="0" smtClean="0">
                <a:solidFill>
                  <a:schemeClr val="tx1">
                    <a:lumMod val="65000"/>
                    <a:lumOff val="35000"/>
                  </a:schemeClr>
                </a:solidFill>
                <a:latin typeface="Meiryo UI" panose="020B0604030504040204" pitchFamily="50" charset="-128"/>
                <a:ea typeface="Meiryo UI" panose="020B0604030504040204" pitchFamily="50" charset="-128"/>
              </a:endParaRPr>
            </a:p>
            <a:p>
              <a:r>
                <a:rPr lang="ja-JP" altLang="en-US" sz="3200" b="1" dirty="0">
                  <a:solidFill>
                    <a:schemeClr val="tx1">
                      <a:lumMod val="65000"/>
                      <a:lumOff val="35000"/>
                    </a:schemeClr>
                  </a:solidFill>
                  <a:latin typeface="Meiryo UI" panose="020B0604030504040204" pitchFamily="50" charset="-128"/>
                  <a:ea typeface="Meiryo UI" panose="020B0604030504040204" pitchFamily="50" charset="-128"/>
                </a:rPr>
                <a:t>　</a:t>
              </a:r>
              <a:r>
                <a:rPr lang="ja-JP" altLang="en-US" sz="3200" b="1" dirty="0" smtClean="0">
                  <a:solidFill>
                    <a:schemeClr val="tx1">
                      <a:lumMod val="65000"/>
                      <a:lumOff val="35000"/>
                    </a:schemeClr>
                  </a:solidFill>
                  <a:latin typeface="Meiryo UI" panose="020B0604030504040204" pitchFamily="50" charset="-128"/>
                  <a:ea typeface="Meiryo UI" panose="020B0604030504040204" pitchFamily="50" charset="-128"/>
                </a:rPr>
                <a:t>　　　　　　必要があります！</a:t>
              </a:r>
              <a:endParaRPr lang="en-US" altLang="ja-JP" sz="3200" b="1" dirty="0">
                <a:solidFill>
                  <a:schemeClr val="tx1">
                    <a:lumMod val="65000"/>
                    <a:lumOff val="35000"/>
                  </a:schemeClr>
                </a:solidFill>
                <a:latin typeface="Meiryo UI" panose="020B0604030504040204" pitchFamily="50" charset="-128"/>
                <a:ea typeface="Meiryo UI" panose="020B0604030504040204" pitchFamily="50" charset="-128"/>
              </a:endParaRPr>
            </a:p>
          </p:txBody>
        </p:sp>
      </p:grpSp>
      <p:grpSp>
        <p:nvGrpSpPr>
          <p:cNvPr id="8" name="グループ化 7"/>
          <p:cNvGrpSpPr/>
          <p:nvPr/>
        </p:nvGrpSpPr>
        <p:grpSpPr>
          <a:xfrm>
            <a:off x="6074562" y="4941168"/>
            <a:ext cx="1152126" cy="1718587"/>
            <a:chOff x="10332640" y="3079443"/>
            <a:chExt cx="1535211" cy="2245346"/>
          </a:xfrm>
        </p:grpSpPr>
        <p:pic>
          <p:nvPicPr>
            <p:cNvPr id="9" name="Picture 2" descr="C:\Users\85923\Desktop\★タスケイラスト\汗　三兄弟.jpg"/>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0" b="100000" l="6169" r="68115"/>
                      </a14:imgEffect>
                    </a14:imgLayer>
                  </a14:imgProps>
                </a:ext>
                <a:ext uri="{28A0092B-C50C-407E-A947-70E740481C1C}">
                  <a14:useLocalDpi xmlns:a14="http://schemas.microsoft.com/office/drawing/2010/main" val="0"/>
                </a:ext>
              </a:extLst>
            </a:blip>
            <a:srcRect l="31866" r="36267"/>
            <a:stretch/>
          </p:blipFill>
          <p:spPr bwMode="auto">
            <a:xfrm>
              <a:off x="10341026" y="3079443"/>
              <a:ext cx="1526825" cy="224534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85923\Desktop\★タスケイラスト\汗　三兄弟.jpg"/>
            <p:cNvPicPr>
              <a:picLocks noChangeAspect="1" noChangeArrowheads="1"/>
            </p:cNvPicPr>
            <p:nvPr/>
          </p:nvPicPr>
          <p:blipFill rotWithShape="1">
            <a:blip r:embed="rId6" cstate="print">
              <a:extLst>
                <a:ext uri="{BEBA8EAE-BF5A-486C-A8C5-ECC9F3942E4B}">
                  <a14:imgProps xmlns:a14="http://schemas.microsoft.com/office/drawing/2010/main">
                    <a14:imgLayer r:embed="rId5">
                      <a14:imgEffect>
                        <a14:backgroundRemoval t="30741" b="100000" l="6169" r="68115"/>
                      </a14:imgEffect>
                    </a14:imgLayer>
                  </a14:imgProps>
                </a:ext>
                <a:ext uri="{28A0092B-C50C-407E-A947-70E740481C1C}">
                  <a14:useLocalDpi xmlns:a14="http://schemas.microsoft.com/office/drawing/2010/main" val="0"/>
                </a:ext>
              </a:extLst>
            </a:blip>
            <a:srcRect l="31866" t="68262" r="36267"/>
            <a:stretch/>
          </p:blipFill>
          <p:spPr bwMode="auto">
            <a:xfrm>
              <a:off x="10332640" y="4601676"/>
              <a:ext cx="1526824" cy="712630"/>
            </a:xfrm>
            <a:prstGeom prst="rect">
              <a:avLst/>
            </a:prstGeom>
            <a:noFill/>
            <a:extLst>
              <a:ext uri="{909E8E84-426E-40DD-AFC4-6F175D3DCCD1}">
                <a14:hiddenFill xmlns:a14="http://schemas.microsoft.com/office/drawing/2010/main">
                  <a:solidFill>
                    <a:srgbClr val="FFFFFF"/>
                  </a:solidFill>
                </a14:hiddenFill>
              </a:ext>
            </a:extLst>
          </p:spPr>
        </p:pic>
      </p:grpSp>
      <p:sp>
        <p:nvSpPr>
          <p:cNvPr id="16" name="テキスト ボックス 15"/>
          <p:cNvSpPr txBox="1"/>
          <p:nvPr/>
        </p:nvSpPr>
        <p:spPr>
          <a:xfrm>
            <a:off x="8676456" y="6453336"/>
            <a:ext cx="470000" cy="369332"/>
          </a:xfrm>
          <a:prstGeom prst="rect">
            <a:avLst/>
          </a:prstGeom>
          <a:noFill/>
        </p:spPr>
        <p:txBody>
          <a:bodyPr wrap="none" rtlCol="0">
            <a:spAutoFit/>
          </a:bodyPr>
          <a:lstStyle/>
          <a:p>
            <a:r>
              <a:rPr lang="en-US" altLang="ja-JP" dirty="0" smtClean="0">
                <a:latin typeface="Meiryo UI" panose="020B0604030504040204" pitchFamily="50" charset="-128"/>
                <a:ea typeface="Meiryo UI" panose="020B0604030504040204" pitchFamily="50" charset="-128"/>
              </a:rPr>
              <a:t>24</a:t>
            </a:r>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4809860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グループ化 4"/>
          <p:cNvGrpSpPr/>
          <p:nvPr/>
        </p:nvGrpSpPr>
        <p:grpSpPr>
          <a:xfrm>
            <a:off x="7469440" y="-229781"/>
            <a:ext cx="1835561" cy="1829567"/>
            <a:chOff x="7308304" y="639063"/>
            <a:chExt cx="1835561" cy="1829567"/>
          </a:xfrm>
        </p:grpSpPr>
        <p:sp>
          <p:nvSpPr>
            <p:cNvPr id="6" name="タイトル 1"/>
            <p:cNvSpPr txBox="1">
              <a:spLocks/>
            </p:cNvSpPr>
            <p:nvPr/>
          </p:nvSpPr>
          <p:spPr>
            <a:xfrm>
              <a:off x="7308304" y="639063"/>
              <a:ext cx="1440160" cy="1458803"/>
            </a:xfrm>
            <a:prstGeom prst="rect">
              <a:avLst/>
            </a:prstGeom>
          </p:spPr>
          <p:txBody>
            <a:bodyPr vert="horz" lIns="91440" tIns="45720" rIns="91440" bIns="45720" rtlCol="0" anchor="ctr">
              <a:noAutofit/>
            </a:bodyPr>
            <a:lstStyle>
              <a:lvl1pPr algn="l" defTabSz="914400" rtl="0" eaLnBrk="1" latinLnBrk="0" hangingPunct="1">
                <a:spcBef>
                  <a:spcPct val="0"/>
                </a:spcBef>
                <a:buNone/>
                <a:defRPr kumimoji="1" sz="4000" kern="1200" spc="-100" baseline="0">
                  <a:solidFill>
                    <a:schemeClr val="tx2"/>
                  </a:solidFill>
                  <a:latin typeface="+mj-lt"/>
                  <a:ea typeface="+mj-ea"/>
                  <a:cs typeface="+mj-cs"/>
                </a:defRPr>
              </a:lvl1pPr>
            </a:lstStyle>
            <a:p>
              <a:r>
                <a:rPr lang="ja-JP" altLang="en-US" sz="5400" b="1" dirty="0">
                  <a:ln>
                    <a:solidFill>
                      <a:schemeClr val="accent1">
                        <a:lumMod val="20000"/>
                        <a:lumOff val="80000"/>
                      </a:schemeClr>
                    </a:solidFill>
                  </a:ln>
                  <a:solidFill>
                    <a:srgbClr val="90D2FA"/>
                  </a:solidFill>
                  <a:latin typeface="HG丸ｺﾞｼｯｸM-PRO" panose="020F0600000000000000" pitchFamily="50" charset="-128"/>
                  <a:ea typeface="HG丸ｺﾞｼｯｸM-PRO" panose="020F0600000000000000" pitchFamily="50" charset="-128"/>
                </a:rPr>
                <a:t> </a:t>
              </a:r>
              <a:r>
                <a:rPr lang="ja-JP" altLang="en-US" sz="5400" b="1" dirty="0" smtClean="0">
                  <a:ln>
                    <a:solidFill>
                      <a:schemeClr val="accent1">
                        <a:lumMod val="20000"/>
                        <a:lumOff val="80000"/>
                      </a:schemeClr>
                    </a:solidFill>
                  </a:ln>
                  <a:solidFill>
                    <a:srgbClr val="90D2FA"/>
                  </a:solidFill>
                  <a:latin typeface="HG丸ｺﾞｼｯｸM-PRO" panose="020F0600000000000000" pitchFamily="50" charset="-128"/>
                  <a:ea typeface="HG丸ｺﾞｼｯｸM-PRO" panose="020F0600000000000000" pitchFamily="50" charset="-128"/>
                </a:rPr>
                <a:t>💧</a:t>
              </a:r>
              <a:endParaRPr lang="ja-JP" altLang="en-US" sz="5400" b="1" dirty="0">
                <a:ln>
                  <a:solidFill>
                    <a:schemeClr val="accent1">
                      <a:lumMod val="20000"/>
                      <a:lumOff val="80000"/>
                    </a:schemeClr>
                  </a:solidFill>
                </a:ln>
                <a:solidFill>
                  <a:srgbClr val="90D2FA"/>
                </a:solidFill>
                <a:effectLst>
                  <a:outerShdw blurRad="38100" dist="38100" dir="2700000" algn="tl">
                    <a:srgbClr val="000000">
                      <a:alpha val="43137"/>
                    </a:srgbClr>
                  </a:outerShdw>
                </a:effectLst>
                <a:latin typeface="HGP創英角ﾎﾟｯﾌﾟ体" panose="040B0A00000000000000" pitchFamily="50" charset="-128"/>
                <a:ea typeface="HGP創英角ﾎﾟｯﾌﾟ体" panose="040B0A00000000000000" pitchFamily="50" charset="-128"/>
              </a:endParaRPr>
            </a:p>
          </p:txBody>
        </p:sp>
        <p:sp>
          <p:nvSpPr>
            <p:cNvPr id="7" name="タイトル 1"/>
            <p:cNvSpPr txBox="1">
              <a:spLocks/>
            </p:cNvSpPr>
            <p:nvPr/>
          </p:nvSpPr>
          <p:spPr>
            <a:xfrm rot="353512">
              <a:off x="7451169" y="856265"/>
              <a:ext cx="1692696" cy="1612365"/>
            </a:xfrm>
            <a:prstGeom prst="rect">
              <a:avLst/>
            </a:prstGeom>
          </p:spPr>
          <p:txBody>
            <a:bodyPr vert="horz" lIns="91440" tIns="45720" rIns="91440" bIns="45720" rtlCol="0" anchor="ctr">
              <a:noAutofit/>
            </a:bodyPr>
            <a:lstStyle>
              <a:lvl1pPr algn="l" defTabSz="914400" rtl="0" eaLnBrk="1" latinLnBrk="0" hangingPunct="1">
                <a:spcBef>
                  <a:spcPct val="0"/>
                </a:spcBef>
                <a:buNone/>
                <a:defRPr kumimoji="1" sz="4000" kern="1200" spc="-100" baseline="0">
                  <a:solidFill>
                    <a:schemeClr val="tx2"/>
                  </a:solidFill>
                  <a:latin typeface="+mj-lt"/>
                  <a:ea typeface="+mj-ea"/>
                  <a:cs typeface="+mj-cs"/>
                </a:defRPr>
              </a:lvl1pPr>
            </a:lstStyle>
            <a:p>
              <a:r>
                <a:rPr lang="ja-JP" altLang="en-US" sz="7200" b="1" dirty="0">
                  <a:ln>
                    <a:solidFill>
                      <a:schemeClr val="accent1">
                        <a:lumMod val="20000"/>
                        <a:lumOff val="80000"/>
                      </a:schemeClr>
                    </a:solidFill>
                  </a:ln>
                  <a:solidFill>
                    <a:srgbClr val="90D2FA"/>
                  </a:solidFill>
                  <a:latin typeface="HG丸ｺﾞｼｯｸM-PRO" panose="020F0600000000000000" pitchFamily="50" charset="-128"/>
                  <a:ea typeface="HG丸ｺﾞｼｯｸM-PRO" panose="020F0600000000000000" pitchFamily="50" charset="-128"/>
                </a:rPr>
                <a:t> </a:t>
              </a:r>
              <a:r>
                <a:rPr lang="ja-JP" altLang="en-US" sz="7200" b="1" dirty="0" smtClean="0">
                  <a:ln>
                    <a:solidFill>
                      <a:schemeClr val="accent1">
                        <a:lumMod val="20000"/>
                        <a:lumOff val="80000"/>
                      </a:schemeClr>
                    </a:solidFill>
                  </a:ln>
                  <a:solidFill>
                    <a:srgbClr val="90D2FA"/>
                  </a:solidFill>
                  <a:latin typeface="HG丸ｺﾞｼｯｸM-PRO" panose="020F0600000000000000" pitchFamily="50" charset="-128"/>
                  <a:ea typeface="HG丸ｺﾞｼｯｸM-PRO" panose="020F0600000000000000" pitchFamily="50" charset="-128"/>
                </a:rPr>
                <a:t>💧</a:t>
              </a:r>
              <a:endParaRPr lang="ja-JP" altLang="en-US" sz="7200" b="1" dirty="0">
                <a:ln>
                  <a:solidFill>
                    <a:schemeClr val="accent1">
                      <a:lumMod val="20000"/>
                      <a:lumOff val="80000"/>
                    </a:schemeClr>
                  </a:solidFill>
                </a:ln>
                <a:solidFill>
                  <a:srgbClr val="90D2FA"/>
                </a:solidFill>
                <a:effectLst>
                  <a:outerShdw blurRad="38100" dist="38100" dir="2700000" algn="tl">
                    <a:srgbClr val="000000">
                      <a:alpha val="43137"/>
                    </a:srgbClr>
                  </a:outerShdw>
                </a:effectLst>
                <a:latin typeface="HGP創英角ﾎﾟｯﾌﾟ体" panose="040B0A00000000000000" pitchFamily="50" charset="-128"/>
                <a:ea typeface="HGP創英角ﾎﾟｯﾌﾟ体" panose="040B0A00000000000000" pitchFamily="50" charset="-128"/>
              </a:endParaRPr>
            </a:p>
          </p:txBody>
        </p:sp>
      </p:grpSp>
      <p:sp>
        <p:nvSpPr>
          <p:cNvPr id="2" name="テキスト ボックス 1"/>
          <p:cNvSpPr txBox="1"/>
          <p:nvPr/>
        </p:nvSpPr>
        <p:spPr>
          <a:xfrm>
            <a:off x="144016" y="128826"/>
            <a:ext cx="9396536" cy="646331"/>
          </a:xfrm>
          <a:prstGeom prst="rect">
            <a:avLst/>
          </a:prstGeom>
          <a:noFill/>
        </p:spPr>
        <p:txBody>
          <a:bodyPr wrap="square" rtlCol="0">
            <a:spAutoFit/>
          </a:bodyPr>
          <a:lstStyle/>
          <a:p>
            <a:r>
              <a:rPr lang="en-US" altLang="ja-JP" sz="3600" b="1" u="sng" dirty="0" smtClean="0">
                <a:solidFill>
                  <a:srgbClr val="FF6600"/>
                </a:solidFill>
                <a:latin typeface="メイリオ" charset="-128"/>
                <a:ea typeface="メイリオ" charset="-128"/>
              </a:rPr>
              <a:t>2-4. </a:t>
            </a:r>
            <a:r>
              <a:rPr lang="ja-JP" altLang="en-US" sz="3600" b="1" u="sng" dirty="0" smtClean="0">
                <a:solidFill>
                  <a:srgbClr val="FF6600"/>
                </a:solidFill>
                <a:latin typeface="メイリオ" charset="-128"/>
                <a:ea typeface="メイリオ" charset="-128"/>
              </a:rPr>
              <a:t>避難行動判定フロー</a:t>
            </a:r>
            <a:endParaRPr lang="en-US" altLang="ja-JP" sz="3600" b="1" u="sng" dirty="0" smtClean="0">
              <a:solidFill>
                <a:srgbClr val="FF6600"/>
              </a:solidFill>
              <a:latin typeface="メイリオ" charset="-128"/>
              <a:ea typeface="メイリオ" charset="-128"/>
            </a:endParaRPr>
          </a:p>
        </p:txBody>
      </p:sp>
      <p:pic>
        <p:nvPicPr>
          <p:cNvPr id="32" name="図 31">
            <a:extLst>
              <a:ext uri="{FF2B5EF4-FFF2-40B4-BE49-F238E27FC236}">
                <a16:creationId xmlns="" xmlns:a16="http://schemas.microsoft.com/office/drawing/2014/main" id="{ED1FDEBF-0DC4-0C42-93D6-F22C9F13ED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898674"/>
            <a:ext cx="8484990" cy="5770686"/>
          </a:xfrm>
          <a:prstGeom prst="rect">
            <a:avLst/>
          </a:prstGeom>
        </p:spPr>
      </p:pic>
      <p:sp>
        <p:nvSpPr>
          <p:cNvPr id="33" name="タイトル 1"/>
          <p:cNvSpPr txBox="1">
            <a:spLocks/>
          </p:cNvSpPr>
          <p:nvPr/>
        </p:nvSpPr>
        <p:spPr>
          <a:xfrm>
            <a:off x="281189" y="6150523"/>
            <a:ext cx="4578844" cy="619695"/>
          </a:xfrm>
          <a:prstGeom prst="rect">
            <a:avLst/>
          </a:prstGeom>
          <a:solidFill>
            <a:schemeClr val="accent1">
              <a:lumMod val="20000"/>
              <a:lumOff val="80000"/>
            </a:schemeClr>
          </a:solidFill>
        </p:spPr>
        <p:txBody>
          <a:bodyPr vert="horz" lIns="91440" tIns="45720" rIns="91440" bIns="45720" rtlCol="0" anchor="ctr">
            <a:noAutofit/>
          </a:bodyPr>
          <a:lstStyle>
            <a:lvl1pPr algn="l" defTabSz="914400" rtl="0" eaLnBrk="1" latinLnBrk="0" hangingPunct="1">
              <a:spcBef>
                <a:spcPct val="0"/>
              </a:spcBef>
              <a:buNone/>
              <a:defRPr kumimoji="1" sz="4000" kern="1200" spc="-100" baseline="0">
                <a:solidFill>
                  <a:schemeClr val="tx2"/>
                </a:solidFill>
                <a:latin typeface="+mj-lt"/>
                <a:ea typeface="+mj-ea"/>
                <a:cs typeface="+mj-cs"/>
              </a:defRPr>
            </a:lvl1pPr>
          </a:lstStyle>
          <a:p>
            <a:pPr algn="ctr"/>
            <a:r>
              <a:rPr lang="ja-JP" altLang="en-US" sz="3200" b="1" dirty="0" smtClean="0">
                <a:solidFill>
                  <a:schemeClr val="tx2">
                    <a:lumMod val="25000"/>
                  </a:schemeClr>
                </a:solidFill>
                <a:latin typeface="Meiryo UI" panose="020B0604030504040204" pitchFamily="50" charset="-128"/>
                <a:ea typeface="Meiryo UI" panose="020B0604030504040204" pitchFamily="50" charset="-128"/>
              </a:rPr>
              <a:t>ガイドブック</a:t>
            </a:r>
            <a:r>
              <a:rPr lang="en-US" altLang="ja-JP" sz="3200" b="1" dirty="0" smtClean="0">
                <a:solidFill>
                  <a:schemeClr val="tx2">
                    <a:lumMod val="25000"/>
                  </a:schemeClr>
                </a:solidFill>
                <a:latin typeface="Meiryo UI" panose="020B0604030504040204" pitchFamily="50" charset="-128"/>
                <a:ea typeface="Meiryo UI" panose="020B0604030504040204" pitchFamily="50" charset="-128"/>
              </a:rPr>
              <a:t>P40</a:t>
            </a:r>
            <a:r>
              <a:rPr lang="ja-JP" altLang="en-US" sz="3200" b="1" dirty="0" smtClean="0">
                <a:solidFill>
                  <a:schemeClr val="tx2">
                    <a:lumMod val="25000"/>
                  </a:schemeClr>
                </a:solidFill>
                <a:latin typeface="Meiryo UI" panose="020B0604030504040204" pitchFamily="50" charset="-128"/>
                <a:ea typeface="Meiryo UI" panose="020B0604030504040204" pitchFamily="50" charset="-128"/>
              </a:rPr>
              <a:t>－</a:t>
            </a:r>
            <a:r>
              <a:rPr lang="en-US" altLang="ja-JP" sz="3200" b="1" dirty="0" smtClean="0">
                <a:solidFill>
                  <a:schemeClr val="tx2">
                    <a:lumMod val="25000"/>
                  </a:schemeClr>
                </a:solidFill>
                <a:latin typeface="Meiryo UI" panose="020B0604030504040204" pitchFamily="50" charset="-128"/>
                <a:ea typeface="Meiryo UI" panose="020B0604030504040204" pitchFamily="50" charset="-128"/>
              </a:rPr>
              <a:t>41</a:t>
            </a:r>
          </a:p>
        </p:txBody>
      </p:sp>
      <p:sp>
        <p:nvSpPr>
          <p:cNvPr id="9" name="テキスト ボックス 8"/>
          <p:cNvSpPr txBox="1"/>
          <p:nvPr/>
        </p:nvSpPr>
        <p:spPr>
          <a:xfrm>
            <a:off x="8676456" y="6453336"/>
            <a:ext cx="470000" cy="369332"/>
          </a:xfrm>
          <a:prstGeom prst="rect">
            <a:avLst/>
          </a:prstGeom>
          <a:noFill/>
        </p:spPr>
        <p:txBody>
          <a:bodyPr wrap="none" rtlCol="0">
            <a:spAutoFit/>
          </a:bodyPr>
          <a:lstStyle/>
          <a:p>
            <a:r>
              <a:rPr lang="en-US" altLang="ja-JP" dirty="0" smtClean="0">
                <a:latin typeface="Meiryo UI" panose="020B0604030504040204" pitchFamily="50" charset="-128"/>
                <a:ea typeface="Meiryo UI" panose="020B0604030504040204" pitchFamily="50" charset="-128"/>
              </a:rPr>
              <a:t>25</a:t>
            </a:r>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0055067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テキスト ボックス 21"/>
          <p:cNvSpPr txBox="1"/>
          <p:nvPr/>
        </p:nvSpPr>
        <p:spPr>
          <a:xfrm>
            <a:off x="8676456" y="6453336"/>
            <a:ext cx="470000" cy="369332"/>
          </a:xfrm>
          <a:prstGeom prst="rect">
            <a:avLst/>
          </a:prstGeom>
          <a:noFill/>
        </p:spPr>
        <p:txBody>
          <a:bodyPr wrap="none" rtlCol="0">
            <a:spAutoFit/>
          </a:bodyPr>
          <a:lstStyle/>
          <a:p>
            <a:r>
              <a:rPr lang="en-US" altLang="ja-JP" dirty="0" smtClean="0">
                <a:latin typeface="Meiryo UI" panose="020B0604030504040204" pitchFamily="50" charset="-128"/>
                <a:ea typeface="Meiryo UI" panose="020B0604030504040204" pitchFamily="50" charset="-128"/>
              </a:rPr>
              <a:t>26</a:t>
            </a:r>
            <a:endParaRPr kumimoji="1"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187432" y="188092"/>
            <a:ext cx="9396536" cy="646331"/>
          </a:xfrm>
          <a:prstGeom prst="rect">
            <a:avLst/>
          </a:prstGeom>
          <a:noFill/>
        </p:spPr>
        <p:txBody>
          <a:bodyPr wrap="square" rtlCol="0">
            <a:spAutoFit/>
          </a:bodyPr>
          <a:lstStyle/>
          <a:p>
            <a:r>
              <a:rPr lang="en-US" altLang="ja-JP" sz="3600" b="1" u="sng" dirty="0" smtClean="0">
                <a:solidFill>
                  <a:srgbClr val="FF6600"/>
                </a:solidFill>
                <a:latin typeface="メイリオ" charset="-128"/>
                <a:ea typeface="メイリオ" charset="-128"/>
              </a:rPr>
              <a:t>2-5. </a:t>
            </a:r>
            <a:r>
              <a:rPr lang="ja-JP" altLang="en-US" sz="3600" b="1" u="sng" dirty="0" smtClean="0">
                <a:solidFill>
                  <a:srgbClr val="FF6600"/>
                </a:solidFill>
                <a:latin typeface="メイリオ" charset="-128"/>
                <a:ea typeface="メイリオ" charset="-128"/>
              </a:rPr>
              <a:t>避難のタイミング（例）</a:t>
            </a:r>
            <a:endParaRPr lang="en-US" altLang="ja-JP" sz="3600" b="1" u="sng" dirty="0" smtClean="0">
              <a:solidFill>
                <a:srgbClr val="FF6600"/>
              </a:solidFill>
              <a:latin typeface="メイリオ" charset="-128"/>
              <a:ea typeface="メイリオ" charset="-128"/>
            </a:endParaRPr>
          </a:p>
        </p:txBody>
      </p:sp>
      <p:grpSp>
        <p:nvGrpSpPr>
          <p:cNvPr id="17" name="グループ化 16"/>
          <p:cNvGrpSpPr/>
          <p:nvPr/>
        </p:nvGrpSpPr>
        <p:grpSpPr>
          <a:xfrm>
            <a:off x="187432" y="848114"/>
            <a:ext cx="8980232" cy="5934266"/>
            <a:chOff x="112464" y="848114"/>
            <a:chExt cx="8980232" cy="5934266"/>
          </a:xfrm>
        </p:grpSpPr>
        <p:pic>
          <p:nvPicPr>
            <p:cNvPr id="3" name="図 2"/>
            <p:cNvPicPr>
              <a:picLocks noChangeAspect="1"/>
            </p:cNvPicPr>
            <p:nvPr/>
          </p:nvPicPr>
          <p:blipFill>
            <a:blip r:embed="rId3"/>
            <a:stretch>
              <a:fillRect/>
            </a:stretch>
          </p:blipFill>
          <p:spPr>
            <a:xfrm>
              <a:off x="3709056" y="2420888"/>
              <a:ext cx="952153" cy="2879682"/>
            </a:xfrm>
            <a:prstGeom prst="rect">
              <a:avLst/>
            </a:prstGeom>
          </p:spPr>
        </p:pic>
        <p:pic>
          <p:nvPicPr>
            <p:cNvPr id="6" name="図 5">
              <a:extLst>
                <a:ext uri="{FF2B5EF4-FFF2-40B4-BE49-F238E27FC236}">
                  <a16:creationId xmlns:a16="http://schemas.microsoft.com/office/drawing/2014/main" xmlns="" id="{054B142F-3DDF-6A49-A29C-EDC08FA7419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85700" y="2038220"/>
              <a:ext cx="3944810" cy="3406366"/>
            </a:xfrm>
            <a:prstGeom prst="rect">
              <a:avLst/>
            </a:prstGeom>
          </p:spPr>
        </p:pic>
        <p:sp>
          <p:nvSpPr>
            <p:cNvPr id="7" name="円/楕円 6"/>
            <p:cNvSpPr/>
            <p:nvPr/>
          </p:nvSpPr>
          <p:spPr>
            <a:xfrm>
              <a:off x="4890760" y="2613370"/>
              <a:ext cx="1425980" cy="940527"/>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Text Box 4">
              <a:extLst>
                <a:ext uri="{FF2B5EF4-FFF2-40B4-BE49-F238E27FC236}">
                  <a16:creationId xmlns:a16="http://schemas.microsoft.com/office/drawing/2014/main" xmlns="" id="{FE87E377-8B11-364A-A95F-8FBCF3E247A1}"/>
                </a:ext>
              </a:extLst>
            </p:cNvPr>
            <p:cNvSpPr txBox="1">
              <a:spLocks noChangeArrowheads="1"/>
            </p:cNvSpPr>
            <p:nvPr/>
          </p:nvSpPr>
          <p:spPr bwMode="auto">
            <a:xfrm>
              <a:off x="268263" y="848114"/>
              <a:ext cx="8824433" cy="13209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0000">
              <a:noAutofit/>
            </a:bodyPr>
            <a:lstStyle>
              <a:lvl1pPr>
                <a:defRPr kumimoji="1" sz="2400">
                  <a:solidFill>
                    <a:schemeClr val="tx1"/>
                  </a:solidFill>
                  <a:latin typeface="Arial" charset="0"/>
                  <a:ea typeface="ＭＳ Ｐゴシック" charset="-128"/>
                </a:defRPr>
              </a:lvl1pPr>
              <a:lvl2pPr marL="742950" indent="-285750">
                <a:defRPr kumimoji="1" sz="2400">
                  <a:solidFill>
                    <a:schemeClr val="tx1"/>
                  </a:solidFill>
                  <a:latin typeface="Arial" charset="0"/>
                  <a:ea typeface="ＭＳ Ｐゴシック" charset="-128"/>
                </a:defRPr>
              </a:lvl2pPr>
              <a:lvl3pPr marL="1143000" indent="-228600">
                <a:defRPr kumimoji="1" sz="2400">
                  <a:solidFill>
                    <a:schemeClr val="tx1"/>
                  </a:solidFill>
                  <a:latin typeface="Arial" charset="0"/>
                  <a:ea typeface="ＭＳ Ｐゴシック" charset="-128"/>
                </a:defRPr>
              </a:lvl3pPr>
              <a:lvl4pPr marL="1600200" indent="-228600">
                <a:defRPr kumimoji="1" sz="2400">
                  <a:solidFill>
                    <a:schemeClr val="tx1"/>
                  </a:solidFill>
                  <a:latin typeface="Arial" charset="0"/>
                  <a:ea typeface="ＭＳ Ｐゴシック" charset="-128"/>
                </a:defRPr>
              </a:lvl4pPr>
              <a:lvl5pPr marL="2057400" indent="-228600">
                <a:defRPr kumimoji="1" sz="2400">
                  <a:solidFill>
                    <a:schemeClr val="tx1"/>
                  </a:solidFill>
                  <a:latin typeface="Arial" charset="0"/>
                  <a:ea typeface="ＭＳ Ｐゴシック" charset="-128"/>
                </a:defRPr>
              </a:lvl5pPr>
              <a:lvl6pPr marL="2514600" indent="-228600" algn="ctr" fontAlgn="base">
                <a:spcBef>
                  <a:spcPct val="0"/>
                </a:spcBef>
                <a:spcAft>
                  <a:spcPct val="0"/>
                </a:spcAft>
                <a:defRPr kumimoji="1" sz="2400">
                  <a:solidFill>
                    <a:schemeClr val="tx1"/>
                  </a:solidFill>
                  <a:latin typeface="Arial" charset="0"/>
                  <a:ea typeface="ＭＳ Ｐゴシック" charset="-128"/>
                </a:defRPr>
              </a:lvl6pPr>
              <a:lvl7pPr marL="2971800" indent="-228600" algn="ctr" fontAlgn="base">
                <a:spcBef>
                  <a:spcPct val="0"/>
                </a:spcBef>
                <a:spcAft>
                  <a:spcPct val="0"/>
                </a:spcAft>
                <a:defRPr kumimoji="1" sz="2400">
                  <a:solidFill>
                    <a:schemeClr val="tx1"/>
                  </a:solidFill>
                  <a:latin typeface="Arial" charset="0"/>
                  <a:ea typeface="ＭＳ Ｐゴシック" charset="-128"/>
                </a:defRPr>
              </a:lvl7pPr>
              <a:lvl8pPr marL="3429000" indent="-228600" algn="ctr" fontAlgn="base">
                <a:spcBef>
                  <a:spcPct val="0"/>
                </a:spcBef>
                <a:spcAft>
                  <a:spcPct val="0"/>
                </a:spcAft>
                <a:defRPr kumimoji="1" sz="2400">
                  <a:solidFill>
                    <a:schemeClr val="tx1"/>
                  </a:solidFill>
                  <a:latin typeface="Arial" charset="0"/>
                  <a:ea typeface="ＭＳ Ｐゴシック" charset="-128"/>
                </a:defRPr>
              </a:lvl8pPr>
              <a:lvl9pPr marL="3886200" indent="-228600" algn="ctr" fontAlgn="base">
                <a:spcBef>
                  <a:spcPct val="0"/>
                </a:spcBef>
                <a:spcAft>
                  <a:spcPct val="0"/>
                </a:spcAft>
                <a:defRPr kumimoji="1" sz="2400">
                  <a:solidFill>
                    <a:schemeClr val="tx1"/>
                  </a:solidFill>
                  <a:latin typeface="Arial" charset="0"/>
                  <a:ea typeface="ＭＳ Ｐゴシック" charset="-128"/>
                </a:defRPr>
              </a:lvl9pPr>
            </a:lstStyle>
            <a:p>
              <a:pPr lvl="0" algn="ctr" defTabSz="685800">
                <a:lnSpc>
                  <a:spcPct val="120000"/>
                </a:lnSpc>
                <a:defRPr/>
              </a:pPr>
              <a:r>
                <a:rPr lang="ja-JP" altLang="en-US" sz="3200" b="1" dirty="0" smtClean="0">
                  <a:solidFill>
                    <a:schemeClr val="bg2">
                      <a:lumMod val="25000"/>
                    </a:schemeClr>
                  </a:solidFill>
                  <a:latin typeface="Meiryo" panose="020B0604030504040204" pitchFamily="34" charset="-128"/>
                  <a:ea typeface="Meiryo" panose="020B0604030504040204" pitchFamily="34" charset="-128"/>
                </a:rPr>
                <a:t>避難先ごとに、家族それぞれが、</a:t>
              </a:r>
              <a:endParaRPr lang="en-US" altLang="ja-JP" sz="3200" b="1" dirty="0" smtClean="0">
                <a:solidFill>
                  <a:schemeClr val="bg2">
                    <a:lumMod val="25000"/>
                  </a:schemeClr>
                </a:solidFill>
                <a:latin typeface="Meiryo" panose="020B0604030504040204" pitchFamily="34" charset="-128"/>
                <a:ea typeface="Meiryo" panose="020B0604030504040204" pitchFamily="34" charset="-128"/>
              </a:endParaRPr>
            </a:p>
            <a:p>
              <a:pPr lvl="0" algn="ctr" defTabSz="685800">
                <a:lnSpc>
                  <a:spcPct val="120000"/>
                </a:lnSpc>
                <a:defRPr/>
              </a:pPr>
              <a:r>
                <a:rPr lang="ja-JP" altLang="en-US" sz="3200" b="1" dirty="0" smtClean="0">
                  <a:solidFill>
                    <a:schemeClr val="bg2">
                      <a:lumMod val="25000"/>
                    </a:schemeClr>
                  </a:solidFill>
                  <a:latin typeface="Meiryo" panose="020B0604030504040204" pitchFamily="34" charset="-128"/>
                  <a:ea typeface="Meiryo" panose="020B0604030504040204" pitchFamily="34" charset="-128"/>
                </a:rPr>
                <a:t>どのタイミングで避難する</a:t>
              </a:r>
              <a:r>
                <a:rPr lang="ja-JP" altLang="en-US" sz="3200" b="1" dirty="0">
                  <a:solidFill>
                    <a:schemeClr val="bg2">
                      <a:lumMod val="25000"/>
                    </a:schemeClr>
                  </a:solidFill>
                  <a:latin typeface="Meiryo" panose="020B0604030504040204" pitchFamily="34" charset="-128"/>
                  <a:ea typeface="Meiryo" panose="020B0604030504040204" pitchFamily="34" charset="-128"/>
                </a:rPr>
                <a:t>か</a:t>
              </a:r>
              <a:r>
                <a:rPr lang="ja-JP" altLang="en-US" sz="3200" b="1" dirty="0" smtClean="0">
                  <a:solidFill>
                    <a:schemeClr val="bg2">
                      <a:lumMod val="25000"/>
                    </a:schemeClr>
                  </a:solidFill>
                  <a:latin typeface="Meiryo" panose="020B0604030504040204" pitchFamily="34" charset="-128"/>
                  <a:ea typeface="Meiryo" panose="020B0604030504040204" pitchFamily="34" charset="-128"/>
                </a:rPr>
                <a:t>を決めましょう。</a:t>
              </a:r>
              <a:endParaRPr lang="en-US" altLang="ja-JP" sz="2800" b="1" dirty="0" smtClean="0">
                <a:solidFill>
                  <a:schemeClr val="bg2">
                    <a:lumMod val="25000"/>
                  </a:schemeClr>
                </a:solidFill>
                <a:latin typeface="Meiryo" panose="020B0604030504040204" pitchFamily="34" charset="-128"/>
                <a:ea typeface="Meiryo" panose="020B0604030504040204" pitchFamily="34" charset="-128"/>
              </a:endParaRPr>
            </a:p>
          </p:txBody>
        </p:sp>
        <p:pic>
          <p:nvPicPr>
            <p:cNvPr id="9" name="図 8"/>
            <p:cNvPicPr>
              <a:picLocks noChangeAspect="1"/>
            </p:cNvPicPr>
            <p:nvPr/>
          </p:nvPicPr>
          <p:blipFill>
            <a:blip r:embed="rId5"/>
            <a:stretch>
              <a:fillRect/>
            </a:stretch>
          </p:blipFill>
          <p:spPr>
            <a:xfrm>
              <a:off x="179512" y="2569054"/>
              <a:ext cx="1059235" cy="2876170"/>
            </a:xfrm>
            <a:prstGeom prst="rect">
              <a:avLst/>
            </a:prstGeom>
          </p:spPr>
        </p:pic>
        <p:pic>
          <p:nvPicPr>
            <p:cNvPr id="10" name="図 9"/>
            <p:cNvPicPr>
              <a:picLocks noChangeAspect="1"/>
            </p:cNvPicPr>
            <p:nvPr/>
          </p:nvPicPr>
          <p:blipFill>
            <a:blip r:embed="rId6"/>
            <a:stretch>
              <a:fillRect/>
            </a:stretch>
          </p:blipFill>
          <p:spPr>
            <a:xfrm>
              <a:off x="1132735" y="2558679"/>
              <a:ext cx="976236" cy="2854186"/>
            </a:xfrm>
            <a:prstGeom prst="rect">
              <a:avLst/>
            </a:prstGeom>
          </p:spPr>
        </p:pic>
        <p:pic>
          <p:nvPicPr>
            <p:cNvPr id="11" name="図 10"/>
            <p:cNvPicPr>
              <a:picLocks noChangeAspect="1"/>
            </p:cNvPicPr>
            <p:nvPr/>
          </p:nvPicPr>
          <p:blipFill>
            <a:blip r:embed="rId7"/>
            <a:stretch>
              <a:fillRect/>
            </a:stretch>
          </p:blipFill>
          <p:spPr>
            <a:xfrm>
              <a:off x="2073819" y="2974300"/>
              <a:ext cx="797072" cy="2470924"/>
            </a:xfrm>
            <a:prstGeom prst="rect">
              <a:avLst/>
            </a:prstGeom>
          </p:spPr>
        </p:pic>
        <p:sp>
          <p:nvSpPr>
            <p:cNvPr id="12" name="円/楕円 11"/>
            <p:cNvSpPr/>
            <p:nvPr/>
          </p:nvSpPr>
          <p:spPr>
            <a:xfrm>
              <a:off x="6660232" y="2621453"/>
              <a:ext cx="1425980" cy="940527"/>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3" name="図 12"/>
            <p:cNvPicPr>
              <a:picLocks noChangeAspect="1"/>
            </p:cNvPicPr>
            <p:nvPr/>
          </p:nvPicPr>
          <p:blipFill>
            <a:blip r:embed="rId8"/>
            <a:stretch>
              <a:fillRect/>
            </a:stretch>
          </p:blipFill>
          <p:spPr>
            <a:xfrm>
              <a:off x="3131840" y="3528645"/>
              <a:ext cx="714025" cy="1736208"/>
            </a:xfrm>
            <a:prstGeom prst="rect">
              <a:avLst/>
            </a:prstGeom>
          </p:spPr>
        </p:pic>
        <p:sp>
          <p:nvSpPr>
            <p:cNvPr id="14" name="テキスト ボックス 13"/>
            <p:cNvSpPr txBox="1"/>
            <p:nvPr/>
          </p:nvSpPr>
          <p:spPr>
            <a:xfrm>
              <a:off x="407182" y="2202223"/>
              <a:ext cx="1568611" cy="461665"/>
            </a:xfrm>
            <a:prstGeom prst="rect">
              <a:avLst/>
            </a:prstGeom>
            <a:noFill/>
          </p:spPr>
          <p:txBody>
            <a:bodyPr wrap="square" rtlCol="0">
              <a:spAutoFit/>
            </a:bodyPr>
            <a:lstStyle/>
            <a:p>
              <a:r>
                <a:rPr kumimoji="1" lang="ja-JP" altLang="en-US" sz="2400" dirty="0" smtClean="0">
                  <a:latin typeface="メイリオ" panose="020B0604030504040204" pitchFamily="50" charset="-128"/>
                  <a:ea typeface="メイリオ" panose="020B0604030504040204" pitchFamily="50" charset="-128"/>
                </a:rPr>
                <a:t>先に避難</a:t>
              </a:r>
              <a:endParaRPr kumimoji="1" lang="ja-JP" altLang="en-US" sz="2400" dirty="0">
                <a:latin typeface="メイリオ" panose="020B0604030504040204" pitchFamily="50" charset="-128"/>
                <a:ea typeface="メイリオ" panose="020B0604030504040204" pitchFamily="50" charset="-128"/>
              </a:endParaRPr>
            </a:p>
          </p:txBody>
        </p:sp>
        <p:sp>
          <p:nvSpPr>
            <p:cNvPr id="15" name="テキスト ボックス 14"/>
            <p:cNvSpPr txBox="1"/>
            <p:nvPr/>
          </p:nvSpPr>
          <p:spPr>
            <a:xfrm>
              <a:off x="3131840" y="2202223"/>
              <a:ext cx="1909614" cy="461665"/>
            </a:xfrm>
            <a:prstGeom prst="rect">
              <a:avLst/>
            </a:prstGeom>
            <a:noFill/>
          </p:spPr>
          <p:txBody>
            <a:bodyPr wrap="square" rtlCol="0">
              <a:spAutoFit/>
            </a:bodyPr>
            <a:lstStyle/>
            <a:p>
              <a:r>
                <a:rPr kumimoji="1" lang="ja-JP" altLang="en-US" sz="2400" dirty="0" smtClean="0">
                  <a:latin typeface="メイリオ" panose="020B0604030504040204" pitchFamily="50" charset="-128"/>
                  <a:ea typeface="メイリオ" panose="020B0604030504040204" pitchFamily="50" charset="-128"/>
                </a:rPr>
                <a:t>続けて避難</a:t>
              </a:r>
              <a:endParaRPr kumimoji="1" lang="ja-JP" altLang="en-US" sz="2400" dirty="0">
                <a:latin typeface="メイリオ" panose="020B0604030504040204" pitchFamily="50" charset="-128"/>
                <a:ea typeface="メイリオ" panose="020B0604030504040204" pitchFamily="50" charset="-128"/>
              </a:endParaRPr>
            </a:p>
          </p:txBody>
        </p:sp>
        <p:sp>
          <p:nvSpPr>
            <p:cNvPr id="16" name="右矢印 15"/>
            <p:cNvSpPr/>
            <p:nvPr/>
          </p:nvSpPr>
          <p:spPr>
            <a:xfrm>
              <a:off x="2119361" y="2169022"/>
              <a:ext cx="1012479" cy="448700"/>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Text Box 4">
              <a:extLst>
                <a:ext uri="{FF2B5EF4-FFF2-40B4-BE49-F238E27FC236}">
                  <a16:creationId xmlns:a16="http://schemas.microsoft.com/office/drawing/2014/main" xmlns="" id="{3A174DBF-46FB-B742-A0D9-274C06B8E676}"/>
                </a:ext>
              </a:extLst>
            </p:cNvPr>
            <p:cNvSpPr txBox="1">
              <a:spLocks noChangeArrowheads="1"/>
            </p:cNvSpPr>
            <p:nvPr/>
          </p:nvSpPr>
          <p:spPr bwMode="auto">
            <a:xfrm>
              <a:off x="1238747" y="5392411"/>
              <a:ext cx="7591763" cy="1389969"/>
            </a:xfrm>
            <a:prstGeom prst="rect">
              <a:avLst/>
            </a:prstGeom>
            <a:solidFill>
              <a:schemeClr val="bg1"/>
            </a:solidFill>
            <a:ln w="38100">
              <a:solidFill>
                <a:srgbClr val="FF6600"/>
              </a:solidFill>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0000">
              <a:noAutofit/>
            </a:bodyPr>
            <a:lstStyle>
              <a:lvl1pPr>
                <a:defRPr kumimoji="1" sz="2400">
                  <a:solidFill>
                    <a:schemeClr val="tx1"/>
                  </a:solidFill>
                  <a:latin typeface="Arial" charset="0"/>
                  <a:ea typeface="ＭＳ Ｐゴシック" charset="-128"/>
                </a:defRPr>
              </a:lvl1pPr>
              <a:lvl2pPr marL="742950" indent="-285750">
                <a:defRPr kumimoji="1" sz="2400">
                  <a:solidFill>
                    <a:schemeClr val="tx1"/>
                  </a:solidFill>
                  <a:latin typeface="Arial" charset="0"/>
                  <a:ea typeface="ＭＳ Ｐゴシック" charset="-128"/>
                </a:defRPr>
              </a:lvl2pPr>
              <a:lvl3pPr marL="1143000" indent="-228600">
                <a:defRPr kumimoji="1" sz="2400">
                  <a:solidFill>
                    <a:schemeClr val="tx1"/>
                  </a:solidFill>
                  <a:latin typeface="Arial" charset="0"/>
                  <a:ea typeface="ＭＳ Ｐゴシック" charset="-128"/>
                </a:defRPr>
              </a:lvl3pPr>
              <a:lvl4pPr marL="1600200" indent="-228600">
                <a:defRPr kumimoji="1" sz="2400">
                  <a:solidFill>
                    <a:schemeClr val="tx1"/>
                  </a:solidFill>
                  <a:latin typeface="Arial" charset="0"/>
                  <a:ea typeface="ＭＳ Ｐゴシック" charset="-128"/>
                </a:defRPr>
              </a:lvl4pPr>
              <a:lvl5pPr marL="2057400" indent="-228600">
                <a:defRPr kumimoji="1" sz="2400">
                  <a:solidFill>
                    <a:schemeClr val="tx1"/>
                  </a:solidFill>
                  <a:latin typeface="Arial" charset="0"/>
                  <a:ea typeface="ＭＳ Ｐゴシック" charset="-128"/>
                </a:defRPr>
              </a:lvl5pPr>
              <a:lvl6pPr marL="2514600" indent="-228600" algn="ctr" fontAlgn="base">
                <a:spcBef>
                  <a:spcPct val="0"/>
                </a:spcBef>
                <a:spcAft>
                  <a:spcPct val="0"/>
                </a:spcAft>
                <a:defRPr kumimoji="1" sz="2400">
                  <a:solidFill>
                    <a:schemeClr val="tx1"/>
                  </a:solidFill>
                  <a:latin typeface="Arial" charset="0"/>
                  <a:ea typeface="ＭＳ Ｐゴシック" charset="-128"/>
                </a:defRPr>
              </a:lvl6pPr>
              <a:lvl7pPr marL="2971800" indent="-228600" algn="ctr" fontAlgn="base">
                <a:spcBef>
                  <a:spcPct val="0"/>
                </a:spcBef>
                <a:spcAft>
                  <a:spcPct val="0"/>
                </a:spcAft>
                <a:defRPr kumimoji="1" sz="2400">
                  <a:solidFill>
                    <a:schemeClr val="tx1"/>
                  </a:solidFill>
                  <a:latin typeface="Arial" charset="0"/>
                  <a:ea typeface="ＭＳ Ｐゴシック" charset="-128"/>
                </a:defRPr>
              </a:lvl7pPr>
              <a:lvl8pPr marL="3429000" indent="-228600" algn="ctr" fontAlgn="base">
                <a:spcBef>
                  <a:spcPct val="0"/>
                </a:spcBef>
                <a:spcAft>
                  <a:spcPct val="0"/>
                </a:spcAft>
                <a:defRPr kumimoji="1" sz="2400">
                  <a:solidFill>
                    <a:schemeClr val="tx1"/>
                  </a:solidFill>
                  <a:latin typeface="Arial" charset="0"/>
                  <a:ea typeface="ＭＳ Ｐゴシック" charset="-128"/>
                </a:defRPr>
              </a:lvl8pPr>
              <a:lvl9pPr marL="3886200" indent="-228600" algn="ctr" fontAlgn="base">
                <a:spcBef>
                  <a:spcPct val="0"/>
                </a:spcBef>
                <a:spcAft>
                  <a:spcPct val="0"/>
                </a:spcAft>
                <a:defRPr kumimoji="1" sz="2400">
                  <a:solidFill>
                    <a:schemeClr val="tx1"/>
                  </a:solidFill>
                  <a:latin typeface="Arial" charset="0"/>
                  <a:ea typeface="ＭＳ Ｐゴシック" charset="-128"/>
                </a:defRPr>
              </a:lvl9pPr>
            </a:lstStyle>
            <a:p>
              <a:pPr>
                <a:lnSpc>
                  <a:spcPct val="120000"/>
                </a:lnSpc>
              </a:pPr>
              <a:r>
                <a:rPr lang="ja-JP" altLang="en-US" b="1" dirty="0" smtClean="0">
                  <a:latin typeface="メイリオ" charset="-128"/>
                  <a:ea typeface="メイリオ" charset="-128"/>
                </a:rPr>
                <a:t>  お父さんが、避難に時間がかかるおじいちゃん、</a:t>
              </a:r>
              <a:endParaRPr lang="en-US" altLang="ja-JP" b="1" dirty="0" smtClean="0">
                <a:latin typeface="メイリオ" charset="-128"/>
                <a:ea typeface="メイリオ" charset="-128"/>
              </a:endParaRPr>
            </a:p>
            <a:p>
              <a:pPr>
                <a:lnSpc>
                  <a:spcPct val="120000"/>
                </a:lnSpc>
              </a:pPr>
              <a:r>
                <a:rPr lang="ja-JP" altLang="en-US" b="1" dirty="0" smtClean="0">
                  <a:latin typeface="メイリオ" charset="-128"/>
                  <a:ea typeface="メイリオ" charset="-128"/>
                </a:rPr>
                <a:t>  おばあちゃんを先に避難させ、その後</a:t>
              </a:r>
              <a:r>
                <a:rPr lang="ja-JP" altLang="en-US" b="1" dirty="0">
                  <a:latin typeface="メイリオ" charset="-128"/>
                  <a:ea typeface="メイリオ" charset="-128"/>
                </a:rPr>
                <a:t>に</a:t>
              </a:r>
              <a:r>
                <a:rPr lang="ja-JP" altLang="en-US" b="1" dirty="0" smtClean="0">
                  <a:latin typeface="メイリオ" charset="-128"/>
                  <a:ea typeface="メイリオ" charset="-128"/>
                </a:rPr>
                <a:t>子供と</a:t>
              </a:r>
              <a:endParaRPr lang="en-US" altLang="ja-JP" b="1" dirty="0" smtClean="0">
                <a:latin typeface="メイリオ" charset="-128"/>
                <a:ea typeface="メイリオ" charset="-128"/>
              </a:endParaRPr>
            </a:p>
            <a:p>
              <a:pPr>
                <a:lnSpc>
                  <a:spcPct val="120000"/>
                </a:lnSpc>
              </a:pPr>
              <a:r>
                <a:rPr lang="ja-JP" altLang="en-US" b="1" dirty="0" smtClean="0">
                  <a:latin typeface="メイリオ" charset="-128"/>
                  <a:ea typeface="メイリオ" charset="-128"/>
                </a:rPr>
                <a:t>  お母さんが避難するなど、時間差を設けてもよい。</a:t>
              </a:r>
              <a:endParaRPr lang="ja-JP" altLang="en-US" b="1" dirty="0">
                <a:latin typeface="メイリオ" charset="-128"/>
                <a:ea typeface="メイリオ" charset="-128"/>
              </a:endParaRPr>
            </a:p>
          </p:txBody>
        </p:sp>
        <p:sp>
          <p:nvSpPr>
            <p:cNvPr id="5" name="円/楕円 4">
              <a:extLst>
                <a:ext uri="{FF2B5EF4-FFF2-40B4-BE49-F238E27FC236}">
                  <a16:creationId xmlns:a16="http://schemas.microsoft.com/office/drawing/2014/main" xmlns="" id="{76E23AAE-88E3-D648-A7F3-17D29291C9CE}"/>
                </a:ext>
              </a:extLst>
            </p:cNvPr>
            <p:cNvSpPr/>
            <p:nvPr/>
          </p:nvSpPr>
          <p:spPr>
            <a:xfrm>
              <a:off x="112464" y="5514862"/>
              <a:ext cx="1288224" cy="989126"/>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ja-JP" sz="2400" b="1" dirty="0">
                  <a:latin typeface="Meiryo" panose="020B0604030504040204" pitchFamily="34" charset="-128"/>
                  <a:ea typeface="Meiryo" panose="020B0604030504040204" pitchFamily="34" charset="-128"/>
                </a:rPr>
                <a:t>Point</a:t>
              </a:r>
              <a:endParaRPr kumimoji="1" lang="ja-JP" altLang="en-US" sz="2400" b="1" dirty="0">
                <a:latin typeface="Meiryo" panose="020B0604030504040204" pitchFamily="34" charset="-128"/>
                <a:ea typeface="Meiryo" panose="020B0604030504040204" pitchFamily="34" charset="-128"/>
              </a:endParaRPr>
            </a:p>
          </p:txBody>
        </p:sp>
      </p:grpSp>
      <p:grpSp>
        <p:nvGrpSpPr>
          <p:cNvPr id="18" name="グループ化 17"/>
          <p:cNvGrpSpPr/>
          <p:nvPr/>
        </p:nvGrpSpPr>
        <p:grpSpPr>
          <a:xfrm>
            <a:off x="7416959" y="-229781"/>
            <a:ext cx="1835561" cy="1829567"/>
            <a:chOff x="7308304" y="639063"/>
            <a:chExt cx="1835561" cy="1829567"/>
          </a:xfrm>
        </p:grpSpPr>
        <p:sp>
          <p:nvSpPr>
            <p:cNvPr id="19" name="タイトル 1"/>
            <p:cNvSpPr txBox="1">
              <a:spLocks/>
            </p:cNvSpPr>
            <p:nvPr/>
          </p:nvSpPr>
          <p:spPr>
            <a:xfrm>
              <a:off x="7308304" y="639063"/>
              <a:ext cx="1440160" cy="1458803"/>
            </a:xfrm>
            <a:prstGeom prst="rect">
              <a:avLst/>
            </a:prstGeom>
          </p:spPr>
          <p:txBody>
            <a:bodyPr vert="horz" lIns="91440" tIns="45720" rIns="91440" bIns="45720" rtlCol="0" anchor="ctr">
              <a:noAutofit/>
            </a:bodyPr>
            <a:lstStyle>
              <a:lvl1pPr algn="l" defTabSz="914400" rtl="0" eaLnBrk="1" latinLnBrk="0" hangingPunct="1">
                <a:spcBef>
                  <a:spcPct val="0"/>
                </a:spcBef>
                <a:buNone/>
                <a:defRPr kumimoji="1" sz="4000" kern="1200" spc="-100" baseline="0">
                  <a:solidFill>
                    <a:schemeClr val="tx2"/>
                  </a:solidFill>
                  <a:latin typeface="+mj-lt"/>
                  <a:ea typeface="+mj-ea"/>
                  <a:cs typeface="+mj-cs"/>
                </a:defRPr>
              </a:lvl1pPr>
            </a:lstStyle>
            <a:p>
              <a:r>
                <a:rPr lang="ja-JP" altLang="en-US" sz="5400" b="1" dirty="0">
                  <a:ln>
                    <a:solidFill>
                      <a:schemeClr val="accent1">
                        <a:lumMod val="20000"/>
                        <a:lumOff val="80000"/>
                      </a:schemeClr>
                    </a:solidFill>
                  </a:ln>
                  <a:solidFill>
                    <a:srgbClr val="90D2FA"/>
                  </a:solidFill>
                  <a:latin typeface="HG丸ｺﾞｼｯｸM-PRO" panose="020F0600000000000000" pitchFamily="50" charset="-128"/>
                  <a:ea typeface="HG丸ｺﾞｼｯｸM-PRO" panose="020F0600000000000000" pitchFamily="50" charset="-128"/>
                </a:rPr>
                <a:t> </a:t>
              </a:r>
              <a:r>
                <a:rPr lang="ja-JP" altLang="en-US" sz="5400" b="1" dirty="0" smtClean="0">
                  <a:ln>
                    <a:solidFill>
                      <a:schemeClr val="accent1">
                        <a:lumMod val="20000"/>
                        <a:lumOff val="80000"/>
                      </a:schemeClr>
                    </a:solidFill>
                  </a:ln>
                  <a:solidFill>
                    <a:srgbClr val="90D2FA"/>
                  </a:solidFill>
                  <a:latin typeface="HG丸ｺﾞｼｯｸM-PRO" panose="020F0600000000000000" pitchFamily="50" charset="-128"/>
                  <a:ea typeface="HG丸ｺﾞｼｯｸM-PRO" panose="020F0600000000000000" pitchFamily="50" charset="-128"/>
                </a:rPr>
                <a:t>💧</a:t>
              </a:r>
              <a:endParaRPr lang="ja-JP" altLang="en-US" sz="5400" b="1" dirty="0">
                <a:ln>
                  <a:solidFill>
                    <a:schemeClr val="accent1">
                      <a:lumMod val="20000"/>
                      <a:lumOff val="80000"/>
                    </a:schemeClr>
                  </a:solidFill>
                </a:ln>
                <a:solidFill>
                  <a:srgbClr val="90D2FA"/>
                </a:solidFill>
                <a:effectLst>
                  <a:outerShdw blurRad="38100" dist="38100" dir="2700000" algn="tl">
                    <a:srgbClr val="000000">
                      <a:alpha val="43137"/>
                    </a:srgbClr>
                  </a:outerShdw>
                </a:effectLst>
                <a:latin typeface="HGP創英角ﾎﾟｯﾌﾟ体" panose="040B0A00000000000000" pitchFamily="50" charset="-128"/>
                <a:ea typeface="HGP創英角ﾎﾟｯﾌﾟ体" panose="040B0A00000000000000" pitchFamily="50" charset="-128"/>
              </a:endParaRPr>
            </a:p>
          </p:txBody>
        </p:sp>
        <p:sp>
          <p:nvSpPr>
            <p:cNvPr id="20" name="タイトル 1"/>
            <p:cNvSpPr txBox="1">
              <a:spLocks/>
            </p:cNvSpPr>
            <p:nvPr/>
          </p:nvSpPr>
          <p:spPr>
            <a:xfrm rot="353512">
              <a:off x="7451169" y="856265"/>
              <a:ext cx="1692696" cy="1612365"/>
            </a:xfrm>
            <a:prstGeom prst="rect">
              <a:avLst/>
            </a:prstGeom>
          </p:spPr>
          <p:txBody>
            <a:bodyPr vert="horz" lIns="91440" tIns="45720" rIns="91440" bIns="45720" rtlCol="0" anchor="ctr">
              <a:noAutofit/>
            </a:bodyPr>
            <a:lstStyle>
              <a:lvl1pPr algn="l" defTabSz="914400" rtl="0" eaLnBrk="1" latinLnBrk="0" hangingPunct="1">
                <a:spcBef>
                  <a:spcPct val="0"/>
                </a:spcBef>
                <a:buNone/>
                <a:defRPr kumimoji="1" sz="4000" kern="1200" spc="-100" baseline="0">
                  <a:solidFill>
                    <a:schemeClr val="tx2"/>
                  </a:solidFill>
                  <a:latin typeface="+mj-lt"/>
                  <a:ea typeface="+mj-ea"/>
                  <a:cs typeface="+mj-cs"/>
                </a:defRPr>
              </a:lvl1pPr>
            </a:lstStyle>
            <a:p>
              <a:r>
                <a:rPr lang="ja-JP" altLang="en-US" sz="7200" b="1" dirty="0">
                  <a:ln>
                    <a:solidFill>
                      <a:schemeClr val="accent1">
                        <a:lumMod val="20000"/>
                        <a:lumOff val="80000"/>
                      </a:schemeClr>
                    </a:solidFill>
                  </a:ln>
                  <a:solidFill>
                    <a:srgbClr val="90D2FA"/>
                  </a:solidFill>
                  <a:latin typeface="HG丸ｺﾞｼｯｸM-PRO" panose="020F0600000000000000" pitchFamily="50" charset="-128"/>
                  <a:ea typeface="HG丸ｺﾞｼｯｸM-PRO" panose="020F0600000000000000" pitchFamily="50" charset="-128"/>
                </a:rPr>
                <a:t> </a:t>
              </a:r>
              <a:r>
                <a:rPr lang="ja-JP" altLang="en-US" sz="7200" b="1" dirty="0" smtClean="0">
                  <a:ln>
                    <a:solidFill>
                      <a:schemeClr val="accent1">
                        <a:lumMod val="20000"/>
                        <a:lumOff val="80000"/>
                      </a:schemeClr>
                    </a:solidFill>
                  </a:ln>
                  <a:solidFill>
                    <a:srgbClr val="90D2FA"/>
                  </a:solidFill>
                  <a:latin typeface="HG丸ｺﾞｼｯｸM-PRO" panose="020F0600000000000000" pitchFamily="50" charset="-128"/>
                  <a:ea typeface="HG丸ｺﾞｼｯｸM-PRO" panose="020F0600000000000000" pitchFamily="50" charset="-128"/>
                </a:rPr>
                <a:t>💧</a:t>
              </a:r>
              <a:endParaRPr lang="ja-JP" altLang="en-US" sz="7200" b="1" dirty="0">
                <a:ln>
                  <a:solidFill>
                    <a:schemeClr val="accent1">
                      <a:lumMod val="20000"/>
                      <a:lumOff val="80000"/>
                    </a:schemeClr>
                  </a:solidFill>
                </a:ln>
                <a:solidFill>
                  <a:srgbClr val="90D2FA"/>
                </a:solidFill>
                <a:effectLst>
                  <a:outerShdw blurRad="38100" dist="38100" dir="2700000" algn="tl">
                    <a:srgbClr val="000000">
                      <a:alpha val="43137"/>
                    </a:srgbClr>
                  </a:outerShdw>
                </a:effectLst>
                <a:latin typeface="HGP創英角ﾎﾟｯﾌﾟ体" panose="040B0A00000000000000" pitchFamily="50" charset="-128"/>
                <a:ea typeface="HGP創英角ﾎﾟｯﾌﾟ体" panose="040B0A00000000000000" pitchFamily="50" charset="-128"/>
              </a:endParaRPr>
            </a:p>
          </p:txBody>
        </p:sp>
      </p:grpSp>
    </p:spTree>
    <p:extLst>
      <p:ext uri="{BB962C8B-B14F-4D97-AF65-F5344CB8AC3E}">
        <p14:creationId xmlns:p14="http://schemas.microsoft.com/office/powerpoint/2010/main" val="1024413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グループ化 18"/>
          <p:cNvGrpSpPr/>
          <p:nvPr/>
        </p:nvGrpSpPr>
        <p:grpSpPr>
          <a:xfrm>
            <a:off x="79225" y="1124744"/>
            <a:ext cx="8943078" cy="5383708"/>
            <a:chOff x="44033" y="793271"/>
            <a:chExt cx="8943078" cy="5383708"/>
          </a:xfrm>
        </p:grpSpPr>
        <p:grpSp>
          <p:nvGrpSpPr>
            <p:cNvPr id="9" name="グループ化 8"/>
            <p:cNvGrpSpPr/>
            <p:nvPr/>
          </p:nvGrpSpPr>
          <p:grpSpPr>
            <a:xfrm>
              <a:off x="44033" y="793271"/>
              <a:ext cx="8943078" cy="5383708"/>
              <a:chOff x="344660" y="788532"/>
              <a:chExt cx="8943078" cy="5383708"/>
            </a:xfrm>
          </p:grpSpPr>
          <p:sp>
            <p:nvSpPr>
              <p:cNvPr id="3" name="Text Box 4">
                <a:extLst>
                  <a:ext uri="{FF2B5EF4-FFF2-40B4-BE49-F238E27FC236}">
                    <a16:creationId xmlns:a16="http://schemas.microsoft.com/office/drawing/2014/main" xmlns="" id="{F8617F2B-9B76-8243-98D0-3E21A4723C0F}"/>
                  </a:ext>
                </a:extLst>
              </p:cNvPr>
              <p:cNvSpPr txBox="1">
                <a:spLocks noChangeArrowheads="1"/>
              </p:cNvSpPr>
              <p:nvPr/>
            </p:nvSpPr>
            <p:spPr bwMode="auto">
              <a:xfrm>
                <a:off x="344660" y="788532"/>
                <a:ext cx="8943078" cy="2462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0000">
                <a:noAutofit/>
              </a:bodyPr>
              <a:lstStyle>
                <a:lvl1pPr>
                  <a:defRPr kumimoji="1" sz="2400">
                    <a:solidFill>
                      <a:schemeClr val="tx1"/>
                    </a:solidFill>
                    <a:latin typeface="Arial" charset="0"/>
                    <a:ea typeface="ＭＳ Ｐゴシック" charset="-128"/>
                  </a:defRPr>
                </a:lvl1pPr>
                <a:lvl2pPr marL="742950" indent="-285750">
                  <a:defRPr kumimoji="1" sz="2400">
                    <a:solidFill>
                      <a:schemeClr val="tx1"/>
                    </a:solidFill>
                    <a:latin typeface="Arial" charset="0"/>
                    <a:ea typeface="ＭＳ Ｐゴシック" charset="-128"/>
                  </a:defRPr>
                </a:lvl2pPr>
                <a:lvl3pPr marL="1143000" indent="-228600">
                  <a:defRPr kumimoji="1" sz="2400">
                    <a:solidFill>
                      <a:schemeClr val="tx1"/>
                    </a:solidFill>
                    <a:latin typeface="Arial" charset="0"/>
                    <a:ea typeface="ＭＳ Ｐゴシック" charset="-128"/>
                  </a:defRPr>
                </a:lvl3pPr>
                <a:lvl4pPr marL="1600200" indent="-228600">
                  <a:defRPr kumimoji="1" sz="2400">
                    <a:solidFill>
                      <a:schemeClr val="tx1"/>
                    </a:solidFill>
                    <a:latin typeface="Arial" charset="0"/>
                    <a:ea typeface="ＭＳ Ｐゴシック" charset="-128"/>
                  </a:defRPr>
                </a:lvl4pPr>
                <a:lvl5pPr marL="2057400" indent="-228600">
                  <a:defRPr kumimoji="1" sz="2400">
                    <a:solidFill>
                      <a:schemeClr val="tx1"/>
                    </a:solidFill>
                    <a:latin typeface="Arial" charset="0"/>
                    <a:ea typeface="ＭＳ Ｐゴシック" charset="-128"/>
                  </a:defRPr>
                </a:lvl5pPr>
                <a:lvl6pPr marL="2514600" indent="-228600" algn="ctr" fontAlgn="base">
                  <a:spcBef>
                    <a:spcPct val="0"/>
                  </a:spcBef>
                  <a:spcAft>
                    <a:spcPct val="0"/>
                  </a:spcAft>
                  <a:defRPr kumimoji="1" sz="2400">
                    <a:solidFill>
                      <a:schemeClr val="tx1"/>
                    </a:solidFill>
                    <a:latin typeface="Arial" charset="0"/>
                    <a:ea typeface="ＭＳ Ｐゴシック" charset="-128"/>
                  </a:defRPr>
                </a:lvl6pPr>
                <a:lvl7pPr marL="2971800" indent="-228600" algn="ctr" fontAlgn="base">
                  <a:spcBef>
                    <a:spcPct val="0"/>
                  </a:spcBef>
                  <a:spcAft>
                    <a:spcPct val="0"/>
                  </a:spcAft>
                  <a:defRPr kumimoji="1" sz="2400">
                    <a:solidFill>
                      <a:schemeClr val="tx1"/>
                    </a:solidFill>
                    <a:latin typeface="Arial" charset="0"/>
                    <a:ea typeface="ＭＳ Ｐゴシック" charset="-128"/>
                  </a:defRPr>
                </a:lvl7pPr>
                <a:lvl8pPr marL="3429000" indent="-228600" algn="ctr" fontAlgn="base">
                  <a:spcBef>
                    <a:spcPct val="0"/>
                  </a:spcBef>
                  <a:spcAft>
                    <a:spcPct val="0"/>
                  </a:spcAft>
                  <a:defRPr kumimoji="1" sz="2400">
                    <a:solidFill>
                      <a:schemeClr val="tx1"/>
                    </a:solidFill>
                    <a:latin typeface="Arial" charset="0"/>
                    <a:ea typeface="ＭＳ Ｐゴシック" charset="-128"/>
                  </a:defRPr>
                </a:lvl8pPr>
                <a:lvl9pPr marL="3886200" indent="-228600" algn="ctr" fontAlgn="base">
                  <a:spcBef>
                    <a:spcPct val="0"/>
                  </a:spcBef>
                  <a:spcAft>
                    <a:spcPct val="0"/>
                  </a:spcAft>
                  <a:defRPr kumimoji="1" sz="2400">
                    <a:solidFill>
                      <a:schemeClr val="tx1"/>
                    </a:solidFill>
                    <a:latin typeface="Arial" charset="0"/>
                    <a:ea typeface="ＭＳ Ｐゴシック" charset="-128"/>
                  </a:defRPr>
                </a:lvl9pPr>
              </a:lstStyle>
              <a:p>
                <a:pPr lvl="0" defTabSz="685800">
                  <a:lnSpc>
                    <a:spcPct val="120000"/>
                  </a:lnSpc>
                  <a:defRPr/>
                </a:pPr>
                <a:r>
                  <a:rPr lang="ja-JP" altLang="en-US" sz="3200" b="1" dirty="0" smtClean="0">
                    <a:solidFill>
                      <a:schemeClr val="bg2">
                        <a:lumMod val="25000"/>
                      </a:schemeClr>
                    </a:solidFill>
                    <a:latin typeface="Meiryo" panose="020B0604030504040204" pitchFamily="34" charset="-128"/>
                    <a:ea typeface="Meiryo" panose="020B0604030504040204" pitchFamily="34" charset="-128"/>
                  </a:rPr>
                  <a:t>「</a:t>
                </a:r>
                <a:r>
                  <a:rPr lang="ja-JP" altLang="en-US" sz="3200" b="1" dirty="0">
                    <a:solidFill>
                      <a:schemeClr val="bg2">
                        <a:lumMod val="25000"/>
                      </a:schemeClr>
                    </a:solidFill>
                    <a:latin typeface="Meiryo" panose="020B0604030504040204" pitchFamily="34" charset="-128"/>
                    <a:ea typeface="Meiryo" panose="020B0604030504040204" pitchFamily="34" charset="-128"/>
                  </a:rPr>
                  <a:t>避難開始」・「避難完了」のシールに</a:t>
                </a:r>
                <a:r>
                  <a:rPr lang="ja-JP" altLang="en-US" sz="3200" b="1" dirty="0" smtClean="0">
                    <a:solidFill>
                      <a:schemeClr val="bg2">
                        <a:lumMod val="25000"/>
                      </a:schemeClr>
                    </a:solidFill>
                    <a:latin typeface="Meiryo" panose="020B0604030504040204" pitchFamily="34" charset="-128"/>
                    <a:ea typeface="Meiryo" panose="020B0604030504040204" pitchFamily="34" charset="-128"/>
                  </a:rPr>
                  <a:t>、誰が</a:t>
                </a:r>
                <a:endParaRPr lang="en-US" altLang="ja-JP" sz="3200" b="1" dirty="0" smtClean="0">
                  <a:solidFill>
                    <a:schemeClr val="bg2">
                      <a:lumMod val="25000"/>
                    </a:schemeClr>
                  </a:solidFill>
                  <a:latin typeface="Meiryo" panose="020B0604030504040204" pitchFamily="34" charset="-128"/>
                  <a:ea typeface="Meiryo" panose="020B0604030504040204" pitchFamily="34" charset="-128"/>
                </a:endParaRPr>
              </a:p>
              <a:p>
                <a:pPr lvl="0" defTabSz="685800">
                  <a:lnSpc>
                    <a:spcPct val="120000"/>
                  </a:lnSpc>
                  <a:defRPr/>
                </a:pPr>
                <a:r>
                  <a:rPr lang="ja-JP" altLang="en-US" sz="3200" b="1" dirty="0">
                    <a:solidFill>
                      <a:schemeClr val="bg2">
                        <a:lumMod val="25000"/>
                      </a:schemeClr>
                    </a:solidFill>
                    <a:latin typeface="Meiryo" panose="020B0604030504040204" pitchFamily="34" charset="-128"/>
                    <a:ea typeface="Meiryo" panose="020B0604030504040204" pitchFamily="34" charset="-128"/>
                  </a:rPr>
                  <a:t>　</a:t>
                </a:r>
                <a:r>
                  <a:rPr lang="ja-JP" altLang="en-US" sz="3200" b="1" dirty="0" smtClean="0">
                    <a:solidFill>
                      <a:schemeClr val="bg2">
                        <a:lumMod val="25000"/>
                      </a:schemeClr>
                    </a:solidFill>
                    <a:latin typeface="Meiryo" panose="020B0604030504040204" pitchFamily="34" charset="-128"/>
                    <a:ea typeface="Meiryo" panose="020B0604030504040204" pitchFamily="34" charset="-128"/>
                  </a:rPr>
                  <a:t>避難する</a:t>
                </a:r>
                <a:r>
                  <a:rPr lang="ja-JP" altLang="en-US" sz="3200" b="1" dirty="0">
                    <a:solidFill>
                      <a:schemeClr val="bg2">
                        <a:lumMod val="25000"/>
                      </a:schemeClr>
                    </a:solidFill>
                    <a:latin typeface="Meiryo" panose="020B0604030504040204" pitchFamily="34" charset="-128"/>
                    <a:ea typeface="Meiryo" panose="020B0604030504040204" pitchFamily="34" charset="-128"/>
                  </a:rPr>
                  <a:t>のか・避難先への避難に</a:t>
                </a:r>
                <a:r>
                  <a:rPr lang="ja-JP" altLang="en-US" sz="3200" b="1" dirty="0" smtClean="0">
                    <a:solidFill>
                      <a:schemeClr val="bg2">
                        <a:lumMod val="25000"/>
                      </a:schemeClr>
                    </a:solidFill>
                    <a:latin typeface="Meiryo" panose="020B0604030504040204" pitchFamily="34" charset="-128"/>
                    <a:ea typeface="Meiryo" panose="020B0604030504040204" pitchFamily="34" charset="-128"/>
                  </a:rPr>
                  <a:t>かかる時間</a:t>
                </a:r>
                <a:r>
                  <a:rPr lang="ja-JP" altLang="en-US" sz="3200" b="1" dirty="0">
                    <a:solidFill>
                      <a:schemeClr val="bg2">
                        <a:lumMod val="25000"/>
                      </a:schemeClr>
                    </a:solidFill>
                    <a:latin typeface="Meiryo" panose="020B0604030504040204" pitchFamily="34" charset="-128"/>
                    <a:ea typeface="Meiryo" panose="020B0604030504040204" pitchFamily="34" charset="-128"/>
                  </a:rPr>
                  <a:t>を</a:t>
                </a:r>
                <a:r>
                  <a:rPr lang="ja-JP" altLang="en-US" sz="3200" b="1" dirty="0" smtClean="0">
                    <a:solidFill>
                      <a:schemeClr val="bg2">
                        <a:lumMod val="25000"/>
                      </a:schemeClr>
                    </a:solidFill>
                    <a:latin typeface="Meiryo" panose="020B0604030504040204" pitchFamily="34" charset="-128"/>
                    <a:ea typeface="Meiryo" panose="020B0604030504040204" pitchFamily="34" charset="-128"/>
                  </a:rPr>
                  <a:t>記入し、シートに貼ってください。</a:t>
                </a:r>
                <a:endParaRPr lang="en-US" altLang="ja-JP" sz="3200" b="1" dirty="0" smtClean="0">
                  <a:solidFill>
                    <a:schemeClr val="bg2">
                      <a:lumMod val="25000"/>
                    </a:schemeClr>
                  </a:solidFill>
                  <a:latin typeface="Meiryo" panose="020B0604030504040204" pitchFamily="34" charset="-128"/>
                  <a:ea typeface="Meiryo" panose="020B0604030504040204" pitchFamily="34" charset="-128"/>
                </a:endParaRPr>
              </a:p>
            </p:txBody>
          </p:sp>
          <p:pic>
            <p:nvPicPr>
              <p:cNvPr id="6" name="図 5">
                <a:extLst>
                  <a:ext uri="{FF2B5EF4-FFF2-40B4-BE49-F238E27FC236}">
                    <a16:creationId xmlns:a16="http://schemas.microsoft.com/office/drawing/2014/main" xmlns="" id="{70721A21-9883-F643-85E8-DA12D8EBAC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3707" y="2553335"/>
                <a:ext cx="5092848" cy="3618905"/>
              </a:xfrm>
              <a:prstGeom prst="rect">
                <a:avLst/>
              </a:prstGeom>
            </p:spPr>
          </p:pic>
          <p:cxnSp>
            <p:nvCxnSpPr>
              <p:cNvPr id="8" name="直線コネクタ 7">
                <a:extLst>
                  <a:ext uri="{FF2B5EF4-FFF2-40B4-BE49-F238E27FC236}">
                    <a16:creationId xmlns:a16="http://schemas.microsoft.com/office/drawing/2014/main" xmlns="" id="{3FF642D1-BCC9-724A-A8AD-729639672509}"/>
                  </a:ext>
                </a:extLst>
              </p:cNvPr>
              <p:cNvCxnSpPr>
                <a:cxnSpLocks/>
              </p:cNvCxnSpPr>
              <p:nvPr/>
            </p:nvCxnSpPr>
            <p:spPr>
              <a:xfrm flipV="1">
                <a:off x="4189363" y="3575388"/>
                <a:ext cx="626836" cy="122902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pic>
            <p:nvPicPr>
              <p:cNvPr id="7" name="図 6">
                <a:extLst>
                  <a:ext uri="{FF2B5EF4-FFF2-40B4-BE49-F238E27FC236}">
                    <a16:creationId xmlns:a16="http://schemas.microsoft.com/office/drawing/2014/main" xmlns="" id="{054B142F-3DDF-6A49-A29C-EDC08FA74196}"/>
                  </a:ext>
                </a:extLst>
              </p:cNvPr>
              <p:cNvPicPr>
                <a:picLocks noChangeAspect="1"/>
              </p:cNvPicPr>
              <p:nvPr/>
            </p:nvPicPr>
            <p:blipFill rotWithShape="1">
              <a:blip r:embed="rId4">
                <a:extLst>
                  <a:ext uri="{28A0092B-C50C-407E-A947-70E740481C1C}">
                    <a14:useLocalDpi xmlns:a14="http://schemas.microsoft.com/office/drawing/2010/main" val="0"/>
                  </a:ext>
                </a:extLst>
              </a:blip>
              <a:srcRect t="16962" r="8408" b="23238"/>
              <a:stretch/>
            </p:blipFill>
            <p:spPr>
              <a:xfrm>
                <a:off x="4789684" y="3575388"/>
                <a:ext cx="4392719" cy="2476500"/>
              </a:xfrm>
              <a:prstGeom prst="rect">
                <a:avLst/>
              </a:prstGeom>
              <a:ln w="19050">
                <a:solidFill>
                  <a:srgbClr val="FF0000"/>
                </a:solidFill>
              </a:ln>
            </p:spPr>
          </p:pic>
        </p:grpSp>
        <p:sp>
          <p:nvSpPr>
            <p:cNvPr id="11" name="角丸四角形 10"/>
            <p:cNvSpPr/>
            <p:nvPr/>
          </p:nvSpPr>
          <p:spPr>
            <a:xfrm>
              <a:off x="2267744" y="4809147"/>
              <a:ext cx="1800200" cy="1183664"/>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3" name="直線コネクタ 12">
              <a:extLst>
                <a:ext uri="{FF2B5EF4-FFF2-40B4-BE49-F238E27FC236}">
                  <a16:creationId xmlns:a16="http://schemas.microsoft.com/office/drawing/2014/main" xmlns="" id="{BC09B397-3B78-D441-93E0-C02858BAD4ED}"/>
                </a:ext>
              </a:extLst>
            </p:cNvPr>
            <p:cNvCxnSpPr>
              <a:cxnSpLocks/>
            </p:cNvCxnSpPr>
            <p:nvPr/>
          </p:nvCxnSpPr>
          <p:spPr>
            <a:xfrm>
              <a:off x="4036739" y="5945887"/>
              <a:ext cx="438709" cy="7200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0" name="グループ化 9"/>
          <p:cNvGrpSpPr/>
          <p:nvPr/>
        </p:nvGrpSpPr>
        <p:grpSpPr>
          <a:xfrm>
            <a:off x="5403777" y="2944070"/>
            <a:ext cx="2883637" cy="1521041"/>
            <a:chOff x="5403777" y="2944070"/>
            <a:chExt cx="2883637" cy="1521041"/>
          </a:xfrm>
        </p:grpSpPr>
        <p:grpSp>
          <p:nvGrpSpPr>
            <p:cNvPr id="31" name="グループ化 30"/>
            <p:cNvGrpSpPr/>
            <p:nvPr/>
          </p:nvGrpSpPr>
          <p:grpSpPr>
            <a:xfrm>
              <a:off x="5403777" y="2944070"/>
              <a:ext cx="2883637" cy="1076852"/>
              <a:chOff x="1100473" y="2185722"/>
              <a:chExt cx="3543535" cy="1395377"/>
            </a:xfrm>
          </p:grpSpPr>
          <p:grpSp>
            <p:nvGrpSpPr>
              <p:cNvPr id="32" name="グループ化 31"/>
              <p:cNvGrpSpPr/>
              <p:nvPr/>
            </p:nvGrpSpPr>
            <p:grpSpPr>
              <a:xfrm>
                <a:off x="1100473" y="2185722"/>
                <a:ext cx="3543535" cy="1395377"/>
                <a:chOff x="1172343" y="2196192"/>
                <a:chExt cx="3543535" cy="1395377"/>
              </a:xfrm>
            </p:grpSpPr>
            <p:pic>
              <p:nvPicPr>
                <p:cNvPr id="34"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10863" t="34488" r="72262" b="52655"/>
                <a:stretch/>
              </p:blipFill>
              <p:spPr bwMode="auto">
                <a:xfrm>
                  <a:off x="1172343" y="2196192"/>
                  <a:ext cx="3399657" cy="139537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5" name="テキスト ボックス 34"/>
                <p:cNvSpPr txBox="1"/>
                <p:nvPr/>
              </p:nvSpPr>
              <p:spPr>
                <a:xfrm>
                  <a:off x="3131702" y="2251334"/>
                  <a:ext cx="1584176" cy="957156"/>
                </a:xfrm>
                <a:prstGeom prst="rect">
                  <a:avLst/>
                </a:prstGeom>
                <a:noFill/>
              </p:spPr>
              <p:txBody>
                <a:bodyPr wrap="square" rtlCol="0">
                  <a:spAutoFit/>
                </a:bodyPr>
                <a:lstStyle/>
                <a:p>
                  <a:r>
                    <a:rPr kumimoji="1" lang="ja-JP" altLang="en-US" sz="1400" dirty="0" smtClean="0">
                      <a:solidFill>
                        <a:srgbClr val="FF0000"/>
                      </a:solidFill>
                      <a:latin typeface="HGP創英角ｺﾞｼｯｸUB" panose="020B0900000000000000" pitchFamily="50" charset="-128"/>
                      <a:ea typeface="HGP創英角ｺﾞｼｯｸUB" panose="020B0900000000000000" pitchFamily="50" charset="-128"/>
                    </a:rPr>
                    <a:t>　お父さん</a:t>
                  </a:r>
                  <a:endParaRPr lang="en-US" altLang="ja-JP" sz="1400" dirty="0">
                    <a:solidFill>
                      <a:srgbClr val="FF0000"/>
                    </a:solidFill>
                    <a:latin typeface="HGP創英角ｺﾞｼｯｸUB" panose="020B0900000000000000" pitchFamily="50" charset="-128"/>
                    <a:ea typeface="HGP創英角ｺﾞｼｯｸUB" panose="020B0900000000000000" pitchFamily="50" charset="-128"/>
                  </a:endParaRPr>
                </a:p>
                <a:p>
                  <a:r>
                    <a:rPr kumimoji="1" lang="ja-JP" altLang="en-US" sz="1400" dirty="0" smtClean="0">
                      <a:solidFill>
                        <a:srgbClr val="FF0000"/>
                      </a:solidFill>
                      <a:latin typeface="HGP創英角ｺﾞｼｯｸUB" panose="020B0900000000000000" pitchFamily="50" charset="-128"/>
                      <a:ea typeface="HGP創英角ｺﾞｼｯｸUB" panose="020B0900000000000000" pitchFamily="50" charset="-128"/>
                    </a:rPr>
                    <a:t>　おじいちゃん</a:t>
                  </a:r>
                  <a:endParaRPr kumimoji="1" lang="en-US" altLang="ja-JP" sz="1400" dirty="0" smtClean="0">
                    <a:solidFill>
                      <a:srgbClr val="FF0000"/>
                    </a:solidFill>
                    <a:latin typeface="HGP創英角ｺﾞｼｯｸUB" panose="020B0900000000000000" pitchFamily="50" charset="-128"/>
                    <a:ea typeface="HGP創英角ｺﾞｼｯｸUB" panose="020B0900000000000000" pitchFamily="50" charset="-128"/>
                  </a:endParaRPr>
                </a:p>
                <a:p>
                  <a:r>
                    <a:rPr kumimoji="1" lang="ja-JP" altLang="en-US" sz="1400" dirty="0" smtClean="0">
                      <a:solidFill>
                        <a:srgbClr val="FF0000"/>
                      </a:solidFill>
                      <a:latin typeface="HGP創英角ｺﾞｼｯｸUB" panose="020B0900000000000000" pitchFamily="50" charset="-128"/>
                      <a:ea typeface="HGP創英角ｺﾞｼｯｸUB" panose="020B0900000000000000" pitchFamily="50" charset="-128"/>
                    </a:rPr>
                    <a:t>おばあちゃん</a:t>
                  </a:r>
                  <a:endParaRPr kumimoji="1" lang="ja-JP" altLang="en-US" sz="1400" dirty="0">
                    <a:solidFill>
                      <a:srgbClr val="FF0000"/>
                    </a:solidFill>
                    <a:latin typeface="HGP創英角ｺﾞｼｯｸUB" panose="020B0900000000000000" pitchFamily="50" charset="-128"/>
                    <a:ea typeface="HGP創英角ｺﾞｼｯｸUB" panose="020B0900000000000000" pitchFamily="50" charset="-128"/>
                  </a:endParaRPr>
                </a:p>
              </p:txBody>
            </p:sp>
          </p:grpSp>
          <p:sp>
            <p:nvSpPr>
              <p:cNvPr id="33" name="テキスト ボックス 32"/>
              <p:cNvSpPr txBox="1"/>
              <p:nvPr/>
            </p:nvSpPr>
            <p:spPr>
              <a:xfrm>
                <a:off x="2906242" y="3110783"/>
                <a:ext cx="1068294" cy="398815"/>
              </a:xfrm>
              <a:prstGeom prst="rect">
                <a:avLst/>
              </a:prstGeom>
              <a:noFill/>
            </p:spPr>
            <p:txBody>
              <a:bodyPr wrap="square" rtlCol="0">
                <a:spAutoFit/>
              </a:bodyPr>
              <a:lstStyle/>
              <a:p>
                <a:r>
                  <a:rPr kumimoji="1" lang="ja-JP" altLang="en-US" sz="1400" dirty="0" smtClean="0">
                    <a:solidFill>
                      <a:srgbClr val="FF0000"/>
                    </a:solidFill>
                    <a:latin typeface="HGP創英角ｺﾞｼｯｸUB" panose="020B0900000000000000" pitchFamily="50" charset="-128"/>
                    <a:ea typeface="HGP創英角ｺﾞｼｯｸUB" panose="020B0900000000000000" pitchFamily="50" charset="-128"/>
                  </a:rPr>
                  <a:t>　１５</a:t>
                </a:r>
                <a:endParaRPr kumimoji="1" lang="ja-JP" altLang="en-US" sz="1400" dirty="0">
                  <a:solidFill>
                    <a:srgbClr val="FF0000"/>
                  </a:solidFill>
                  <a:latin typeface="HGP創英角ｺﾞｼｯｸUB" panose="020B0900000000000000" pitchFamily="50" charset="-128"/>
                  <a:ea typeface="HGP創英角ｺﾞｼｯｸUB" panose="020B0900000000000000" pitchFamily="50" charset="-128"/>
                </a:endParaRPr>
              </a:p>
            </p:txBody>
          </p:sp>
        </p:grpSp>
        <p:cxnSp>
          <p:nvCxnSpPr>
            <p:cNvPr id="16" name="直線矢印コネクタ 15"/>
            <p:cNvCxnSpPr/>
            <p:nvPr/>
          </p:nvCxnSpPr>
          <p:spPr>
            <a:xfrm flipH="1">
              <a:off x="5652120" y="4020922"/>
              <a:ext cx="360040" cy="444189"/>
            </a:xfrm>
            <a:prstGeom prst="straightConnector1">
              <a:avLst/>
            </a:prstGeom>
            <a:ln w="57150">
              <a:solidFill>
                <a:srgbClr val="FF0000"/>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40" name="テキスト ボックス 39"/>
          <p:cNvSpPr txBox="1"/>
          <p:nvPr/>
        </p:nvSpPr>
        <p:spPr>
          <a:xfrm>
            <a:off x="2483768" y="4264500"/>
            <a:ext cx="864096" cy="523220"/>
          </a:xfrm>
          <a:prstGeom prst="rect">
            <a:avLst/>
          </a:prstGeom>
          <a:solidFill>
            <a:schemeClr val="bg1"/>
          </a:solidFill>
        </p:spPr>
        <p:txBody>
          <a:bodyPr wrap="square" rtlCol="0">
            <a:spAutoFit/>
          </a:bodyPr>
          <a:lstStyle/>
          <a:p>
            <a:pPr algn="ctr"/>
            <a:r>
              <a:rPr kumimoji="1" lang="ja-JP" altLang="en-US" sz="1400" dirty="0" smtClean="0">
                <a:solidFill>
                  <a:srgbClr val="FF0000"/>
                </a:solidFill>
                <a:latin typeface="HGP創英角ｺﾞｼｯｸUB" panose="020B0900000000000000" pitchFamily="50" charset="-128"/>
                <a:ea typeface="HGP創英角ｺﾞｼｯｸUB" panose="020B0900000000000000" pitchFamily="50" charset="-128"/>
              </a:rPr>
              <a:t>警戒</a:t>
            </a:r>
            <a:endParaRPr kumimoji="1" lang="en-US" altLang="ja-JP" sz="1400" dirty="0" smtClean="0">
              <a:solidFill>
                <a:srgbClr val="FF0000"/>
              </a:solidFill>
              <a:latin typeface="HGP創英角ｺﾞｼｯｸUB" panose="020B0900000000000000" pitchFamily="50" charset="-128"/>
              <a:ea typeface="HGP創英角ｺﾞｼｯｸUB" panose="020B0900000000000000" pitchFamily="50" charset="-128"/>
            </a:endParaRPr>
          </a:p>
          <a:p>
            <a:pPr algn="ctr"/>
            <a:r>
              <a:rPr kumimoji="1" lang="ja-JP" altLang="en-US" sz="1400" dirty="0" smtClean="0">
                <a:solidFill>
                  <a:srgbClr val="FF0000"/>
                </a:solidFill>
                <a:latin typeface="HGP創英角ｺﾞｼｯｸUB" panose="020B0900000000000000" pitchFamily="50" charset="-128"/>
                <a:ea typeface="HGP創英角ｺﾞｼｯｸUB" panose="020B0900000000000000" pitchFamily="50" charset="-128"/>
              </a:rPr>
              <a:t>レベル３</a:t>
            </a:r>
            <a:endParaRPr kumimoji="1" lang="ja-JP" altLang="en-US" sz="1400" dirty="0">
              <a:solidFill>
                <a:srgbClr val="FF0000"/>
              </a:solidFill>
              <a:latin typeface="HGP創英角ｺﾞｼｯｸUB" panose="020B0900000000000000" pitchFamily="50" charset="-128"/>
              <a:ea typeface="HGP創英角ｺﾞｼｯｸUB" panose="020B0900000000000000" pitchFamily="50" charset="-128"/>
            </a:endParaRPr>
          </a:p>
        </p:txBody>
      </p:sp>
      <p:sp>
        <p:nvSpPr>
          <p:cNvPr id="41" name="テキスト ボックス 40"/>
          <p:cNvSpPr txBox="1"/>
          <p:nvPr/>
        </p:nvSpPr>
        <p:spPr>
          <a:xfrm>
            <a:off x="3495816" y="4259363"/>
            <a:ext cx="856223" cy="523220"/>
          </a:xfrm>
          <a:prstGeom prst="rect">
            <a:avLst/>
          </a:prstGeom>
          <a:solidFill>
            <a:schemeClr val="bg1"/>
          </a:solidFill>
        </p:spPr>
        <p:txBody>
          <a:bodyPr wrap="square" rtlCol="0">
            <a:spAutoFit/>
          </a:bodyPr>
          <a:lstStyle/>
          <a:p>
            <a:pPr algn="ctr"/>
            <a:r>
              <a:rPr kumimoji="1" lang="ja-JP" altLang="en-US" sz="1400" dirty="0" smtClean="0">
                <a:solidFill>
                  <a:srgbClr val="FF0000"/>
                </a:solidFill>
                <a:latin typeface="HGP創英角ｺﾞｼｯｸUB" panose="020B0900000000000000" pitchFamily="50" charset="-128"/>
                <a:ea typeface="HGP創英角ｺﾞｼｯｸUB" panose="020B0900000000000000" pitchFamily="50" charset="-128"/>
              </a:rPr>
              <a:t>警戒</a:t>
            </a:r>
            <a:endParaRPr kumimoji="1" lang="en-US" altLang="ja-JP" sz="1400" dirty="0" smtClean="0">
              <a:solidFill>
                <a:srgbClr val="FF0000"/>
              </a:solidFill>
              <a:latin typeface="HGP創英角ｺﾞｼｯｸUB" panose="020B0900000000000000" pitchFamily="50" charset="-128"/>
              <a:ea typeface="HGP創英角ｺﾞｼｯｸUB" panose="020B0900000000000000" pitchFamily="50" charset="-128"/>
            </a:endParaRPr>
          </a:p>
          <a:p>
            <a:pPr algn="ctr"/>
            <a:r>
              <a:rPr kumimoji="1" lang="ja-JP" altLang="en-US" sz="1400" dirty="0" smtClean="0">
                <a:solidFill>
                  <a:srgbClr val="FF0000"/>
                </a:solidFill>
                <a:latin typeface="HGP創英角ｺﾞｼｯｸUB" panose="020B0900000000000000" pitchFamily="50" charset="-128"/>
                <a:ea typeface="HGP創英角ｺﾞｼｯｸUB" panose="020B0900000000000000" pitchFamily="50" charset="-128"/>
              </a:rPr>
              <a:t>レベル４</a:t>
            </a:r>
            <a:endParaRPr kumimoji="1" lang="ja-JP" altLang="en-US" sz="1400" dirty="0">
              <a:solidFill>
                <a:srgbClr val="FF0000"/>
              </a:solidFill>
              <a:latin typeface="HGP創英角ｺﾞｼｯｸUB" panose="020B0900000000000000" pitchFamily="50" charset="-128"/>
              <a:ea typeface="HGP創英角ｺﾞｼｯｸUB" panose="020B0900000000000000" pitchFamily="50" charset="-128"/>
            </a:endParaRPr>
          </a:p>
        </p:txBody>
      </p:sp>
      <p:cxnSp>
        <p:nvCxnSpPr>
          <p:cNvPr id="2052" name="直線コネクタ 2051"/>
          <p:cNvCxnSpPr/>
          <p:nvPr/>
        </p:nvCxnSpPr>
        <p:spPr>
          <a:xfrm>
            <a:off x="2411760" y="3504697"/>
            <a:ext cx="0" cy="2948639"/>
          </a:xfrm>
          <a:prstGeom prst="line">
            <a:avLst/>
          </a:prstGeom>
          <a:ln w="5715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45" name="直線コネクタ 44"/>
          <p:cNvCxnSpPr/>
          <p:nvPr/>
        </p:nvCxnSpPr>
        <p:spPr>
          <a:xfrm>
            <a:off x="3419872" y="3482496"/>
            <a:ext cx="0" cy="2948639"/>
          </a:xfrm>
          <a:prstGeom prst="line">
            <a:avLst/>
          </a:prstGeom>
          <a:ln w="57150">
            <a:solidFill>
              <a:srgbClr val="FF0000"/>
            </a:solidFill>
            <a:prstDash val="sysDot"/>
          </a:ln>
        </p:spPr>
        <p:style>
          <a:lnRef idx="1">
            <a:schemeClr val="accent1"/>
          </a:lnRef>
          <a:fillRef idx="0">
            <a:schemeClr val="accent1"/>
          </a:fillRef>
          <a:effectRef idx="0">
            <a:schemeClr val="accent1"/>
          </a:effectRef>
          <a:fontRef idx="minor">
            <a:schemeClr val="tx1"/>
          </a:fontRef>
        </p:style>
      </p:cxnSp>
      <p:sp>
        <p:nvSpPr>
          <p:cNvPr id="25" name="円/楕円 24">
            <a:extLst>
              <a:ext uri="{FF2B5EF4-FFF2-40B4-BE49-F238E27FC236}">
                <a16:creationId xmlns:a16="http://schemas.microsoft.com/office/drawing/2014/main" xmlns="" id="{76E23AAE-88E3-D648-A7F3-17D29291C9CE}"/>
              </a:ext>
            </a:extLst>
          </p:cNvPr>
          <p:cNvSpPr/>
          <p:nvPr/>
        </p:nvSpPr>
        <p:spPr>
          <a:xfrm>
            <a:off x="-9397552" y="4226865"/>
            <a:ext cx="1004055" cy="989126"/>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ja-JP" sz="2000" b="1" dirty="0">
                <a:latin typeface="Meiryo" panose="020B0604030504040204" pitchFamily="34" charset="-128"/>
                <a:ea typeface="Meiryo" panose="020B0604030504040204" pitchFamily="34" charset="-128"/>
              </a:rPr>
              <a:t>Point</a:t>
            </a:r>
            <a:endParaRPr kumimoji="1" lang="ja-JP" altLang="en-US" sz="2000" b="1" dirty="0">
              <a:latin typeface="Meiryo" panose="020B0604030504040204" pitchFamily="34" charset="-128"/>
              <a:ea typeface="Meiryo" panose="020B0604030504040204" pitchFamily="34" charset="-128"/>
            </a:endParaRPr>
          </a:p>
        </p:txBody>
      </p:sp>
      <p:sp>
        <p:nvSpPr>
          <p:cNvPr id="27" name="テキスト ボックス 26"/>
          <p:cNvSpPr txBox="1"/>
          <p:nvPr/>
        </p:nvSpPr>
        <p:spPr>
          <a:xfrm>
            <a:off x="8676456" y="6453336"/>
            <a:ext cx="470000" cy="369332"/>
          </a:xfrm>
          <a:prstGeom prst="rect">
            <a:avLst/>
          </a:prstGeom>
          <a:noFill/>
        </p:spPr>
        <p:txBody>
          <a:bodyPr wrap="none" rtlCol="0">
            <a:spAutoFit/>
          </a:bodyPr>
          <a:lstStyle/>
          <a:p>
            <a:r>
              <a:rPr lang="en-US" altLang="ja-JP" dirty="0">
                <a:latin typeface="Meiryo UI" panose="020B0604030504040204" pitchFamily="50" charset="-128"/>
                <a:ea typeface="Meiryo UI" panose="020B0604030504040204" pitchFamily="50" charset="-128"/>
              </a:rPr>
              <a:t>2</a:t>
            </a:r>
            <a:r>
              <a:rPr lang="en-US" altLang="ja-JP" dirty="0" smtClean="0">
                <a:latin typeface="Meiryo UI" panose="020B0604030504040204" pitchFamily="50" charset="-128"/>
                <a:ea typeface="Meiryo UI" panose="020B0604030504040204" pitchFamily="50" charset="-128"/>
              </a:rPr>
              <a:t>7</a:t>
            </a:r>
            <a:endParaRPr kumimoji="1" lang="ja-JP" altLang="en-US"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72008" y="190381"/>
            <a:ext cx="9396536" cy="646331"/>
          </a:xfrm>
          <a:prstGeom prst="rect">
            <a:avLst/>
          </a:prstGeom>
          <a:noFill/>
        </p:spPr>
        <p:txBody>
          <a:bodyPr wrap="square" rtlCol="0">
            <a:spAutoFit/>
          </a:bodyPr>
          <a:lstStyle/>
          <a:p>
            <a:r>
              <a:rPr lang="en-US" altLang="ja-JP" sz="3600" b="1" u="sng" dirty="0" smtClean="0">
                <a:solidFill>
                  <a:srgbClr val="FF6600"/>
                </a:solidFill>
                <a:latin typeface="メイリオ" charset="-128"/>
                <a:ea typeface="メイリオ" charset="-128"/>
              </a:rPr>
              <a:t>2-6. </a:t>
            </a:r>
            <a:r>
              <a:rPr lang="ja-JP" altLang="en-US" sz="3600" b="1" u="sng" dirty="0" smtClean="0">
                <a:solidFill>
                  <a:srgbClr val="FF6600"/>
                </a:solidFill>
                <a:latin typeface="メイリオ" charset="-128"/>
                <a:ea typeface="メイリオ" charset="-128"/>
              </a:rPr>
              <a:t>避難開始・避難完了のシール</a:t>
            </a:r>
            <a:r>
              <a:rPr lang="ja-JP" altLang="en-US" sz="3600" b="1" u="sng" dirty="0">
                <a:solidFill>
                  <a:srgbClr val="FF6600"/>
                </a:solidFill>
                <a:latin typeface="メイリオ" charset="-128"/>
                <a:ea typeface="メイリオ" charset="-128"/>
              </a:rPr>
              <a:t>を</a:t>
            </a:r>
            <a:r>
              <a:rPr lang="ja-JP" altLang="en-US" sz="3600" b="1" u="sng" dirty="0" smtClean="0">
                <a:solidFill>
                  <a:srgbClr val="FF6600"/>
                </a:solidFill>
                <a:latin typeface="メイリオ" charset="-128"/>
                <a:ea typeface="メイリオ" charset="-128"/>
              </a:rPr>
              <a:t>貼る</a:t>
            </a:r>
            <a:endParaRPr lang="en-US" altLang="ja-JP" sz="3600" b="1" u="sng" dirty="0">
              <a:solidFill>
                <a:srgbClr val="FF6600"/>
              </a:solidFill>
              <a:latin typeface="メイリオ" charset="-128"/>
              <a:ea typeface="メイリオ" charset="-128"/>
            </a:endParaRPr>
          </a:p>
        </p:txBody>
      </p:sp>
    </p:spTree>
    <p:extLst>
      <p:ext uri="{BB962C8B-B14F-4D97-AF65-F5344CB8AC3E}">
        <p14:creationId xmlns:p14="http://schemas.microsoft.com/office/powerpoint/2010/main" val="11226790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xmlns="" id="{9758982E-EC45-FF43-8CF5-5CAE270EEE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9592" y="2103704"/>
            <a:ext cx="6984776" cy="4693216"/>
          </a:xfrm>
          <a:prstGeom prst="rect">
            <a:avLst/>
          </a:prstGeom>
        </p:spPr>
      </p:pic>
      <p:sp>
        <p:nvSpPr>
          <p:cNvPr id="6" name="角丸四角形 5"/>
          <p:cNvSpPr/>
          <p:nvPr/>
        </p:nvSpPr>
        <p:spPr>
          <a:xfrm>
            <a:off x="1330098" y="4869160"/>
            <a:ext cx="2881862" cy="1800200"/>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Text Box 4">
            <a:extLst>
              <a:ext uri="{FF2B5EF4-FFF2-40B4-BE49-F238E27FC236}">
                <a16:creationId xmlns:a16="http://schemas.microsoft.com/office/drawing/2014/main" xmlns="" id="{FE87E377-8B11-364A-A95F-8FBCF3E247A1}"/>
              </a:ext>
            </a:extLst>
          </p:cNvPr>
          <p:cNvSpPr txBox="1">
            <a:spLocks noChangeArrowheads="1"/>
          </p:cNvSpPr>
          <p:nvPr/>
        </p:nvSpPr>
        <p:spPr bwMode="auto">
          <a:xfrm>
            <a:off x="319567" y="1052736"/>
            <a:ext cx="8824433" cy="7943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0000">
            <a:noAutofit/>
          </a:bodyPr>
          <a:lstStyle>
            <a:lvl1pPr>
              <a:defRPr kumimoji="1" sz="2400">
                <a:solidFill>
                  <a:schemeClr val="tx1"/>
                </a:solidFill>
                <a:latin typeface="Arial" charset="0"/>
                <a:ea typeface="ＭＳ Ｐゴシック" charset="-128"/>
              </a:defRPr>
            </a:lvl1pPr>
            <a:lvl2pPr marL="742950" indent="-285750">
              <a:defRPr kumimoji="1" sz="2400">
                <a:solidFill>
                  <a:schemeClr val="tx1"/>
                </a:solidFill>
                <a:latin typeface="Arial" charset="0"/>
                <a:ea typeface="ＭＳ Ｐゴシック" charset="-128"/>
              </a:defRPr>
            </a:lvl2pPr>
            <a:lvl3pPr marL="1143000" indent="-228600">
              <a:defRPr kumimoji="1" sz="2400">
                <a:solidFill>
                  <a:schemeClr val="tx1"/>
                </a:solidFill>
                <a:latin typeface="Arial" charset="0"/>
                <a:ea typeface="ＭＳ Ｐゴシック" charset="-128"/>
              </a:defRPr>
            </a:lvl3pPr>
            <a:lvl4pPr marL="1600200" indent="-228600">
              <a:defRPr kumimoji="1" sz="2400">
                <a:solidFill>
                  <a:schemeClr val="tx1"/>
                </a:solidFill>
                <a:latin typeface="Arial" charset="0"/>
                <a:ea typeface="ＭＳ Ｐゴシック" charset="-128"/>
              </a:defRPr>
            </a:lvl4pPr>
            <a:lvl5pPr marL="2057400" indent="-228600">
              <a:defRPr kumimoji="1" sz="2400">
                <a:solidFill>
                  <a:schemeClr val="tx1"/>
                </a:solidFill>
                <a:latin typeface="Arial" charset="0"/>
                <a:ea typeface="ＭＳ Ｐゴシック" charset="-128"/>
              </a:defRPr>
            </a:lvl5pPr>
            <a:lvl6pPr marL="2514600" indent="-228600" algn="ctr" fontAlgn="base">
              <a:spcBef>
                <a:spcPct val="0"/>
              </a:spcBef>
              <a:spcAft>
                <a:spcPct val="0"/>
              </a:spcAft>
              <a:defRPr kumimoji="1" sz="2400">
                <a:solidFill>
                  <a:schemeClr val="tx1"/>
                </a:solidFill>
                <a:latin typeface="Arial" charset="0"/>
                <a:ea typeface="ＭＳ Ｐゴシック" charset="-128"/>
              </a:defRPr>
            </a:lvl6pPr>
            <a:lvl7pPr marL="2971800" indent="-228600" algn="ctr" fontAlgn="base">
              <a:spcBef>
                <a:spcPct val="0"/>
              </a:spcBef>
              <a:spcAft>
                <a:spcPct val="0"/>
              </a:spcAft>
              <a:defRPr kumimoji="1" sz="2400">
                <a:solidFill>
                  <a:schemeClr val="tx1"/>
                </a:solidFill>
                <a:latin typeface="Arial" charset="0"/>
                <a:ea typeface="ＭＳ Ｐゴシック" charset="-128"/>
              </a:defRPr>
            </a:lvl7pPr>
            <a:lvl8pPr marL="3429000" indent="-228600" algn="ctr" fontAlgn="base">
              <a:spcBef>
                <a:spcPct val="0"/>
              </a:spcBef>
              <a:spcAft>
                <a:spcPct val="0"/>
              </a:spcAft>
              <a:defRPr kumimoji="1" sz="2400">
                <a:solidFill>
                  <a:schemeClr val="tx1"/>
                </a:solidFill>
                <a:latin typeface="Arial" charset="0"/>
                <a:ea typeface="ＭＳ Ｐゴシック" charset="-128"/>
              </a:defRPr>
            </a:lvl8pPr>
            <a:lvl9pPr marL="3886200" indent="-228600" algn="ctr" fontAlgn="base">
              <a:spcBef>
                <a:spcPct val="0"/>
              </a:spcBef>
              <a:spcAft>
                <a:spcPct val="0"/>
              </a:spcAft>
              <a:defRPr kumimoji="1" sz="2400">
                <a:solidFill>
                  <a:schemeClr val="tx1"/>
                </a:solidFill>
                <a:latin typeface="Arial" charset="0"/>
                <a:ea typeface="ＭＳ Ｐゴシック" charset="-128"/>
              </a:defRPr>
            </a:lvl9pPr>
          </a:lstStyle>
          <a:p>
            <a:pPr lvl="0" algn="ctr" defTabSz="685800">
              <a:lnSpc>
                <a:spcPct val="120000"/>
              </a:lnSpc>
              <a:defRPr/>
            </a:pPr>
            <a:r>
              <a:rPr lang="ja-JP" altLang="en-US" sz="3200" b="1" dirty="0" smtClean="0">
                <a:solidFill>
                  <a:schemeClr val="bg2">
                    <a:lumMod val="25000"/>
                  </a:schemeClr>
                </a:solidFill>
                <a:latin typeface="Meiryo" panose="020B0604030504040204" pitchFamily="34" charset="-128"/>
                <a:ea typeface="Meiryo" panose="020B0604030504040204" pitchFamily="34" charset="-128"/>
              </a:rPr>
              <a:t>避難開始までに何をすべきかを考えましょう。</a:t>
            </a:r>
            <a:endParaRPr lang="en-US" altLang="ja-JP" sz="2800" b="1" dirty="0" smtClean="0">
              <a:solidFill>
                <a:schemeClr val="bg2">
                  <a:lumMod val="25000"/>
                </a:schemeClr>
              </a:solidFill>
              <a:latin typeface="Meiryo" panose="020B0604030504040204" pitchFamily="34" charset="-128"/>
              <a:ea typeface="Meiryo" panose="020B0604030504040204" pitchFamily="34" charset="-128"/>
            </a:endParaRPr>
          </a:p>
        </p:txBody>
      </p:sp>
      <p:sp>
        <p:nvSpPr>
          <p:cNvPr id="10" name="テキスト ボックス 9"/>
          <p:cNvSpPr txBox="1"/>
          <p:nvPr/>
        </p:nvSpPr>
        <p:spPr>
          <a:xfrm>
            <a:off x="8676456" y="6453336"/>
            <a:ext cx="470000" cy="369332"/>
          </a:xfrm>
          <a:prstGeom prst="rect">
            <a:avLst/>
          </a:prstGeom>
          <a:noFill/>
        </p:spPr>
        <p:txBody>
          <a:bodyPr wrap="none" rtlCol="0">
            <a:spAutoFit/>
          </a:bodyPr>
          <a:lstStyle/>
          <a:p>
            <a:r>
              <a:rPr lang="en-US" altLang="ja-JP" dirty="0" smtClean="0">
                <a:latin typeface="Meiryo UI" panose="020B0604030504040204" pitchFamily="50" charset="-128"/>
                <a:ea typeface="Meiryo UI" panose="020B0604030504040204" pitchFamily="50" charset="-128"/>
              </a:rPr>
              <a:t>28</a:t>
            </a:r>
            <a:endParaRPr kumimoji="1" lang="ja-JP" altLang="en-US" dirty="0">
              <a:latin typeface="Meiryo UI" panose="020B0604030504040204" pitchFamily="50" charset="-128"/>
              <a:ea typeface="Meiryo UI" panose="020B0604030504040204" pitchFamily="50" charset="-128"/>
            </a:endParaRPr>
          </a:p>
        </p:txBody>
      </p:sp>
      <p:sp>
        <p:nvSpPr>
          <p:cNvPr id="14" name="テキスト ボックス 13"/>
          <p:cNvSpPr txBox="1"/>
          <p:nvPr/>
        </p:nvSpPr>
        <p:spPr>
          <a:xfrm>
            <a:off x="5176977" y="5592142"/>
            <a:ext cx="2707391" cy="1077218"/>
          </a:xfrm>
          <a:prstGeom prst="rect">
            <a:avLst/>
          </a:prstGeom>
          <a:solidFill>
            <a:schemeClr val="accent1">
              <a:lumMod val="20000"/>
              <a:lumOff val="80000"/>
            </a:schemeClr>
          </a:solidFill>
        </p:spPr>
        <p:txBody>
          <a:bodyPr wrap="square" rtlCol="0">
            <a:spAutoFit/>
          </a:bodyPr>
          <a:lstStyle/>
          <a:p>
            <a:pPr algn="ctr"/>
            <a:r>
              <a:rPr kumimoji="1" lang="ja-JP" altLang="en-US" sz="3200" b="1" dirty="0" smtClean="0">
                <a:latin typeface="Meiryo UI" panose="020B0604030504040204" pitchFamily="50" charset="-128"/>
                <a:ea typeface="Meiryo UI" panose="020B0604030504040204" pitchFamily="50" charset="-128"/>
              </a:rPr>
              <a:t>ガイドブック</a:t>
            </a:r>
            <a:endParaRPr kumimoji="1" lang="en-US" altLang="ja-JP" sz="3200" b="1" dirty="0" smtClean="0">
              <a:latin typeface="Meiryo UI" panose="020B0604030504040204" pitchFamily="50" charset="-128"/>
              <a:ea typeface="Meiryo UI" panose="020B0604030504040204" pitchFamily="50" charset="-128"/>
            </a:endParaRPr>
          </a:p>
          <a:p>
            <a:pPr algn="ctr"/>
            <a:r>
              <a:rPr kumimoji="1" lang="ja-JP" altLang="en-US" sz="3200" b="1" dirty="0" smtClean="0">
                <a:latin typeface="Meiryo UI" panose="020B0604030504040204" pitchFamily="50" charset="-128"/>
                <a:ea typeface="Meiryo UI" panose="020B0604030504040204" pitchFamily="50" charset="-128"/>
              </a:rPr>
              <a:t>Ｐ</a:t>
            </a:r>
            <a:r>
              <a:rPr lang="en-US" altLang="ja-JP" sz="3200" b="1" dirty="0" smtClean="0">
                <a:latin typeface="Meiryo UI" panose="020B0604030504040204" pitchFamily="50" charset="-128"/>
                <a:ea typeface="Meiryo UI" panose="020B0604030504040204" pitchFamily="50" charset="-128"/>
              </a:rPr>
              <a:t>36</a:t>
            </a:r>
            <a:endParaRPr kumimoji="1" lang="ja-JP" altLang="en-US" sz="3200" b="1" dirty="0">
              <a:latin typeface="Meiryo UI" panose="020B0604030504040204" pitchFamily="50" charset="-128"/>
              <a:ea typeface="Meiryo UI" panose="020B0604030504040204" pitchFamily="50" charset="-128"/>
            </a:endParaRPr>
          </a:p>
        </p:txBody>
      </p:sp>
      <p:sp>
        <p:nvSpPr>
          <p:cNvPr id="9" name="テキスト ボックス 8"/>
          <p:cNvSpPr txBox="1"/>
          <p:nvPr/>
        </p:nvSpPr>
        <p:spPr>
          <a:xfrm>
            <a:off x="216024" y="118373"/>
            <a:ext cx="9396536" cy="707886"/>
          </a:xfrm>
          <a:prstGeom prst="rect">
            <a:avLst/>
          </a:prstGeom>
          <a:noFill/>
        </p:spPr>
        <p:txBody>
          <a:bodyPr wrap="square" rtlCol="0">
            <a:spAutoFit/>
          </a:bodyPr>
          <a:lstStyle/>
          <a:p>
            <a:r>
              <a:rPr lang="ja-JP" altLang="en-US" sz="4000" b="1" u="sng" dirty="0">
                <a:solidFill>
                  <a:srgbClr val="FF6600"/>
                </a:solidFill>
                <a:latin typeface="メイリオ" charset="-128"/>
                <a:ea typeface="メイリオ" charset="-128"/>
              </a:rPr>
              <a:t>３</a:t>
            </a:r>
            <a:r>
              <a:rPr lang="en-US" altLang="ja-JP" sz="4000" b="1" u="sng" dirty="0" smtClean="0">
                <a:solidFill>
                  <a:srgbClr val="FF6600"/>
                </a:solidFill>
                <a:latin typeface="メイリオ" charset="-128"/>
                <a:ea typeface="メイリオ" charset="-128"/>
              </a:rPr>
              <a:t>. </a:t>
            </a:r>
            <a:r>
              <a:rPr lang="ja-JP" altLang="en-US" sz="4000" b="1" u="sng" dirty="0">
                <a:solidFill>
                  <a:srgbClr val="FF6600"/>
                </a:solidFill>
                <a:latin typeface="メイリオ" charset="-128"/>
                <a:ea typeface="メイリオ" charset="-128"/>
              </a:rPr>
              <a:t>避難開始までの準備</a:t>
            </a:r>
            <a:r>
              <a:rPr lang="ja-JP" altLang="en-US" sz="4000" b="1" u="sng" dirty="0" smtClean="0">
                <a:solidFill>
                  <a:srgbClr val="FF6600"/>
                </a:solidFill>
                <a:latin typeface="メイリオ" charset="-128"/>
                <a:ea typeface="メイリオ" charset="-128"/>
              </a:rPr>
              <a:t>を記入する</a:t>
            </a:r>
            <a:endParaRPr lang="en-US" altLang="ja-JP" sz="4000" b="1" u="sng" dirty="0" smtClean="0">
              <a:solidFill>
                <a:srgbClr val="FF6600"/>
              </a:solidFill>
              <a:latin typeface="メイリオ" charset="-128"/>
              <a:ea typeface="メイリオ" charset="-128"/>
            </a:endParaRPr>
          </a:p>
        </p:txBody>
      </p:sp>
    </p:spTree>
    <p:extLst>
      <p:ext uri="{BB962C8B-B14F-4D97-AF65-F5344CB8AC3E}">
        <p14:creationId xmlns:p14="http://schemas.microsoft.com/office/powerpoint/2010/main" val="9286178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テキスト ボックス 14"/>
          <p:cNvSpPr txBox="1"/>
          <p:nvPr/>
        </p:nvSpPr>
        <p:spPr>
          <a:xfrm>
            <a:off x="8676456" y="6453336"/>
            <a:ext cx="470000" cy="369332"/>
          </a:xfrm>
          <a:prstGeom prst="rect">
            <a:avLst/>
          </a:prstGeom>
          <a:noFill/>
        </p:spPr>
        <p:txBody>
          <a:bodyPr wrap="none" rtlCol="0">
            <a:spAutoFit/>
          </a:bodyPr>
          <a:lstStyle/>
          <a:p>
            <a:r>
              <a:rPr lang="en-US" altLang="ja-JP" dirty="0" smtClean="0">
                <a:latin typeface="Meiryo UI" panose="020B0604030504040204" pitchFamily="50" charset="-128"/>
                <a:ea typeface="Meiryo UI" panose="020B0604030504040204" pitchFamily="50" charset="-128"/>
              </a:rPr>
              <a:t>29</a:t>
            </a:r>
            <a:endParaRPr kumimoji="1" lang="ja-JP" altLang="en-US" dirty="0">
              <a:latin typeface="Meiryo UI" panose="020B0604030504040204" pitchFamily="50" charset="-128"/>
              <a:ea typeface="Meiryo UI" panose="020B0604030504040204" pitchFamily="50" charset="-128"/>
            </a:endParaRPr>
          </a:p>
        </p:txBody>
      </p:sp>
      <p:grpSp>
        <p:nvGrpSpPr>
          <p:cNvPr id="10" name="グループ化 9"/>
          <p:cNvGrpSpPr/>
          <p:nvPr/>
        </p:nvGrpSpPr>
        <p:grpSpPr>
          <a:xfrm>
            <a:off x="7416959" y="-229781"/>
            <a:ext cx="1835561" cy="1829567"/>
            <a:chOff x="7308304" y="639063"/>
            <a:chExt cx="1835561" cy="1829567"/>
          </a:xfrm>
        </p:grpSpPr>
        <p:sp>
          <p:nvSpPr>
            <p:cNvPr id="11" name="タイトル 1"/>
            <p:cNvSpPr txBox="1">
              <a:spLocks/>
            </p:cNvSpPr>
            <p:nvPr/>
          </p:nvSpPr>
          <p:spPr>
            <a:xfrm>
              <a:off x="7308304" y="639063"/>
              <a:ext cx="1440160" cy="1458803"/>
            </a:xfrm>
            <a:prstGeom prst="rect">
              <a:avLst/>
            </a:prstGeom>
          </p:spPr>
          <p:txBody>
            <a:bodyPr vert="horz" lIns="91440" tIns="45720" rIns="91440" bIns="45720" rtlCol="0" anchor="ctr">
              <a:noAutofit/>
            </a:bodyPr>
            <a:lstStyle>
              <a:lvl1pPr algn="l" defTabSz="914400" rtl="0" eaLnBrk="1" latinLnBrk="0" hangingPunct="1">
                <a:spcBef>
                  <a:spcPct val="0"/>
                </a:spcBef>
                <a:buNone/>
                <a:defRPr kumimoji="1" sz="4000" kern="1200" spc="-100" baseline="0">
                  <a:solidFill>
                    <a:schemeClr val="tx2"/>
                  </a:solidFill>
                  <a:latin typeface="+mj-lt"/>
                  <a:ea typeface="+mj-ea"/>
                  <a:cs typeface="+mj-cs"/>
                </a:defRPr>
              </a:lvl1pPr>
            </a:lstStyle>
            <a:p>
              <a:r>
                <a:rPr lang="ja-JP" altLang="en-US" sz="5400" b="1" dirty="0">
                  <a:ln>
                    <a:solidFill>
                      <a:schemeClr val="accent1">
                        <a:lumMod val="20000"/>
                        <a:lumOff val="80000"/>
                      </a:schemeClr>
                    </a:solidFill>
                  </a:ln>
                  <a:solidFill>
                    <a:srgbClr val="90D2FA"/>
                  </a:solidFill>
                  <a:latin typeface="HG丸ｺﾞｼｯｸM-PRO" panose="020F0600000000000000" pitchFamily="50" charset="-128"/>
                  <a:ea typeface="HG丸ｺﾞｼｯｸM-PRO" panose="020F0600000000000000" pitchFamily="50" charset="-128"/>
                </a:rPr>
                <a:t> </a:t>
              </a:r>
              <a:r>
                <a:rPr lang="ja-JP" altLang="en-US" sz="5400" b="1" dirty="0" smtClean="0">
                  <a:ln>
                    <a:solidFill>
                      <a:schemeClr val="accent1">
                        <a:lumMod val="20000"/>
                        <a:lumOff val="80000"/>
                      </a:schemeClr>
                    </a:solidFill>
                  </a:ln>
                  <a:solidFill>
                    <a:srgbClr val="90D2FA"/>
                  </a:solidFill>
                  <a:latin typeface="HG丸ｺﾞｼｯｸM-PRO" panose="020F0600000000000000" pitchFamily="50" charset="-128"/>
                  <a:ea typeface="HG丸ｺﾞｼｯｸM-PRO" panose="020F0600000000000000" pitchFamily="50" charset="-128"/>
                </a:rPr>
                <a:t>💧</a:t>
              </a:r>
              <a:endParaRPr lang="ja-JP" altLang="en-US" sz="5400" b="1" dirty="0">
                <a:ln>
                  <a:solidFill>
                    <a:schemeClr val="accent1">
                      <a:lumMod val="20000"/>
                      <a:lumOff val="80000"/>
                    </a:schemeClr>
                  </a:solidFill>
                </a:ln>
                <a:solidFill>
                  <a:srgbClr val="90D2FA"/>
                </a:solidFill>
                <a:effectLst>
                  <a:outerShdw blurRad="38100" dist="38100" dir="2700000" algn="tl">
                    <a:srgbClr val="000000">
                      <a:alpha val="43137"/>
                    </a:srgbClr>
                  </a:outerShdw>
                </a:effectLst>
                <a:latin typeface="HGP創英角ﾎﾟｯﾌﾟ体" panose="040B0A00000000000000" pitchFamily="50" charset="-128"/>
                <a:ea typeface="HGP創英角ﾎﾟｯﾌﾟ体" panose="040B0A00000000000000" pitchFamily="50" charset="-128"/>
              </a:endParaRPr>
            </a:p>
          </p:txBody>
        </p:sp>
        <p:sp>
          <p:nvSpPr>
            <p:cNvPr id="12" name="タイトル 1"/>
            <p:cNvSpPr txBox="1">
              <a:spLocks/>
            </p:cNvSpPr>
            <p:nvPr/>
          </p:nvSpPr>
          <p:spPr>
            <a:xfrm rot="353512">
              <a:off x="7451169" y="856265"/>
              <a:ext cx="1692696" cy="1612365"/>
            </a:xfrm>
            <a:prstGeom prst="rect">
              <a:avLst/>
            </a:prstGeom>
          </p:spPr>
          <p:txBody>
            <a:bodyPr vert="horz" lIns="91440" tIns="45720" rIns="91440" bIns="45720" rtlCol="0" anchor="ctr">
              <a:noAutofit/>
            </a:bodyPr>
            <a:lstStyle>
              <a:lvl1pPr algn="l" defTabSz="914400" rtl="0" eaLnBrk="1" latinLnBrk="0" hangingPunct="1">
                <a:spcBef>
                  <a:spcPct val="0"/>
                </a:spcBef>
                <a:buNone/>
                <a:defRPr kumimoji="1" sz="4000" kern="1200" spc="-100" baseline="0">
                  <a:solidFill>
                    <a:schemeClr val="tx2"/>
                  </a:solidFill>
                  <a:latin typeface="+mj-lt"/>
                  <a:ea typeface="+mj-ea"/>
                  <a:cs typeface="+mj-cs"/>
                </a:defRPr>
              </a:lvl1pPr>
            </a:lstStyle>
            <a:p>
              <a:r>
                <a:rPr lang="ja-JP" altLang="en-US" sz="7200" b="1" dirty="0">
                  <a:ln>
                    <a:solidFill>
                      <a:schemeClr val="accent1">
                        <a:lumMod val="20000"/>
                        <a:lumOff val="80000"/>
                      </a:schemeClr>
                    </a:solidFill>
                  </a:ln>
                  <a:solidFill>
                    <a:srgbClr val="90D2FA"/>
                  </a:solidFill>
                  <a:latin typeface="HG丸ｺﾞｼｯｸM-PRO" panose="020F0600000000000000" pitchFamily="50" charset="-128"/>
                  <a:ea typeface="HG丸ｺﾞｼｯｸM-PRO" panose="020F0600000000000000" pitchFamily="50" charset="-128"/>
                </a:rPr>
                <a:t> </a:t>
              </a:r>
              <a:r>
                <a:rPr lang="ja-JP" altLang="en-US" sz="7200" b="1" dirty="0" smtClean="0">
                  <a:ln>
                    <a:solidFill>
                      <a:schemeClr val="accent1">
                        <a:lumMod val="20000"/>
                        <a:lumOff val="80000"/>
                      </a:schemeClr>
                    </a:solidFill>
                  </a:ln>
                  <a:solidFill>
                    <a:srgbClr val="90D2FA"/>
                  </a:solidFill>
                  <a:latin typeface="HG丸ｺﾞｼｯｸM-PRO" panose="020F0600000000000000" pitchFamily="50" charset="-128"/>
                  <a:ea typeface="HG丸ｺﾞｼｯｸM-PRO" panose="020F0600000000000000" pitchFamily="50" charset="-128"/>
                </a:rPr>
                <a:t>💧</a:t>
              </a:r>
              <a:endParaRPr lang="ja-JP" altLang="en-US" sz="7200" b="1" dirty="0">
                <a:ln>
                  <a:solidFill>
                    <a:schemeClr val="accent1">
                      <a:lumMod val="20000"/>
                      <a:lumOff val="80000"/>
                    </a:schemeClr>
                  </a:solidFill>
                </a:ln>
                <a:solidFill>
                  <a:srgbClr val="90D2FA"/>
                </a:solidFill>
                <a:effectLst>
                  <a:outerShdw blurRad="38100" dist="38100" dir="2700000" algn="tl">
                    <a:srgbClr val="000000">
                      <a:alpha val="43137"/>
                    </a:srgbClr>
                  </a:outerShdw>
                </a:effectLst>
                <a:latin typeface="HGP創英角ﾎﾟｯﾌﾟ体" panose="040B0A00000000000000" pitchFamily="50" charset="-128"/>
                <a:ea typeface="HGP創英角ﾎﾟｯﾌﾟ体" panose="040B0A00000000000000" pitchFamily="50" charset="-128"/>
              </a:endParaRPr>
            </a:p>
          </p:txBody>
        </p:sp>
      </p:grpSp>
      <p:sp>
        <p:nvSpPr>
          <p:cNvPr id="2" name="テキスト ボックス 1"/>
          <p:cNvSpPr txBox="1"/>
          <p:nvPr/>
        </p:nvSpPr>
        <p:spPr>
          <a:xfrm>
            <a:off x="216024" y="190381"/>
            <a:ext cx="9396536" cy="646331"/>
          </a:xfrm>
          <a:prstGeom prst="rect">
            <a:avLst/>
          </a:prstGeom>
          <a:noFill/>
        </p:spPr>
        <p:txBody>
          <a:bodyPr wrap="square" rtlCol="0">
            <a:spAutoFit/>
          </a:bodyPr>
          <a:lstStyle/>
          <a:p>
            <a:r>
              <a:rPr lang="en-US" altLang="ja-JP" sz="3600" b="1" u="sng" dirty="0">
                <a:solidFill>
                  <a:srgbClr val="FF6600"/>
                </a:solidFill>
                <a:latin typeface="メイリオ" charset="-128"/>
                <a:ea typeface="メイリオ" charset="-128"/>
              </a:rPr>
              <a:t>3</a:t>
            </a:r>
            <a:r>
              <a:rPr lang="en-US" altLang="ja-JP" sz="3600" b="1" u="sng" dirty="0" smtClean="0">
                <a:solidFill>
                  <a:srgbClr val="FF6600"/>
                </a:solidFill>
                <a:latin typeface="メイリオ" charset="-128"/>
                <a:ea typeface="メイリオ" charset="-128"/>
              </a:rPr>
              <a:t>-1. </a:t>
            </a:r>
            <a:r>
              <a:rPr lang="ja-JP" altLang="en-US" sz="3600" b="1" u="sng" dirty="0">
                <a:solidFill>
                  <a:srgbClr val="FF6600"/>
                </a:solidFill>
                <a:latin typeface="メイリオ" charset="-128"/>
                <a:ea typeface="メイリオ" charset="-128"/>
              </a:rPr>
              <a:t>避難開始までの準備を</a:t>
            </a:r>
            <a:r>
              <a:rPr lang="ja-JP" altLang="en-US" sz="3600" b="1" u="sng" dirty="0" smtClean="0">
                <a:solidFill>
                  <a:srgbClr val="FF6600"/>
                </a:solidFill>
                <a:latin typeface="メイリオ" charset="-128"/>
                <a:ea typeface="メイリオ" charset="-128"/>
              </a:rPr>
              <a:t>考える</a:t>
            </a:r>
            <a:endParaRPr lang="en-US" altLang="ja-JP" sz="3600" b="1" u="sng" dirty="0" smtClean="0">
              <a:solidFill>
                <a:srgbClr val="FF6600"/>
              </a:solidFill>
              <a:latin typeface="メイリオ" charset="-128"/>
              <a:ea typeface="メイリオ" charset="-128"/>
            </a:endParaRPr>
          </a:p>
        </p:txBody>
      </p:sp>
      <p:grpSp>
        <p:nvGrpSpPr>
          <p:cNvPr id="9" name="グループ化 8"/>
          <p:cNvGrpSpPr/>
          <p:nvPr/>
        </p:nvGrpSpPr>
        <p:grpSpPr>
          <a:xfrm>
            <a:off x="96945" y="908720"/>
            <a:ext cx="8867543" cy="5648957"/>
            <a:chOff x="301175" y="1210332"/>
            <a:chExt cx="8867543" cy="5648957"/>
          </a:xfrm>
        </p:grpSpPr>
        <p:sp>
          <p:nvSpPr>
            <p:cNvPr id="4" name="Text Box 4">
              <a:extLst>
                <a:ext uri="{FF2B5EF4-FFF2-40B4-BE49-F238E27FC236}">
                  <a16:creationId xmlns:a16="http://schemas.microsoft.com/office/drawing/2014/main" xmlns="" id="{797631B3-0F52-384D-B69A-C30E7A1B5297}"/>
                </a:ext>
              </a:extLst>
            </p:cNvPr>
            <p:cNvSpPr txBox="1">
              <a:spLocks noChangeArrowheads="1"/>
            </p:cNvSpPr>
            <p:nvPr/>
          </p:nvSpPr>
          <p:spPr bwMode="auto">
            <a:xfrm>
              <a:off x="570733" y="1210332"/>
              <a:ext cx="8597985" cy="1872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0000">
              <a:noAutofit/>
            </a:bodyPr>
            <a:lstStyle>
              <a:lvl1pPr>
                <a:defRPr kumimoji="1" sz="2400">
                  <a:solidFill>
                    <a:schemeClr val="tx1"/>
                  </a:solidFill>
                  <a:latin typeface="Arial" charset="0"/>
                  <a:ea typeface="ＭＳ Ｐゴシック" charset="-128"/>
                </a:defRPr>
              </a:lvl1pPr>
              <a:lvl2pPr marL="742950" indent="-285750">
                <a:defRPr kumimoji="1" sz="2400">
                  <a:solidFill>
                    <a:schemeClr val="tx1"/>
                  </a:solidFill>
                  <a:latin typeface="Arial" charset="0"/>
                  <a:ea typeface="ＭＳ Ｐゴシック" charset="-128"/>
                </a:defRPr>
              </a:lvl2pPr>
              <a:lvl3pPr marL="1143000" indent="-228600">
                <a:defRPr kumimoji="1" sz="2400">
                  <a:solidFill>
                    <a:schemeClr val="tx1"/>
                  </a:solidFill>
                  <a:latin typeface="Arial" charset="0"/>
                  <a:ea typeface="ＭＳ Ｐゴシック" charset="-128"/>
                </a:defRPr>
              </a:lvl3pPr>
              <a:lvl4pPr marL="1600200" indent="-228600">
                <a:defRPr kumimoji="1" sz="2400">
                  <a:solidFill>
                    <a:schemeClr val="tx1"/>
                  </a:solidFill>
                  <a:latin typeface="Arial" charset="0"/>
                  <a:ea typeface="ＭＳ Ｐゴシック" charset="-128"/>
                </a:defRPr>
              </a:lvl4pPr>
              <a:lvl5pPr marL="2057400" indent="-228600">
                <a:defRPr kumimoji="1" sz="2400">
                  <a:solidFill>
                    <a:schemeClr val="tx1"/>
                  </a:solidFill>
                  <a:latin typeface="Arial" charset="0"/>
                  <a:ea typeface="ＭＳ Ｐゴシック" charset="-128"/>
                </a:defRPr>
              </a:lvl5pPr>
              <a:lvl6pPr marL="2514600" indent="-228600" algn="ctr" fontAlgn="base">
                <a:spcBef>
                  <a:spcPct val="0"/>
                </a:spcBef>
                <a:spcAft>
                  <a:spcPct val="0"/>
                </a:spcAft>
                <a:defRPr kumimoji="1" sz="2400">
                  <a:solidFill>
                    <a:schemeClr val="tx1"/>
                  </a:solidFill>
                  <a:latin typeface="Arial" charset="0"/>
                  <a:ea typeface="ＭＳ Ｐゴシック" charset="-128"/>
                </a:defRPr>
              </a:lvl6pPr>
              <a:lvl7pPr marL="2971800" indent="-228600" algn="ctr" fontAlgn="base">
                <a:spcBef>
                  <a:spcPct val="0"/>
                </a:spcBef>
                <a:spcAft>
                  <a:spcPct val="0"/>
                </a:spcAft>
                <a:defRPr kumimoji="1" sz="2400">
                  <a:solidFill>
                    <a:schemeClr val="tx1"/>
                  </a:solidFill>
                  <a:latin typeface="Arial" charset="0"/>
                  <a:ea typeface="ＭＳ Ｐゴシック" charset="-128"/>
                </a:defRPr>
              </a:lvl7pPr>
              <a:lvl8pPr marL="3429000" indent="-228600" algn="ctr" fontAlgn="base">
                <a:spcBef>
                  <a:spcPct val="0"/>
                </a:spcBef>
                <a:spcAft>
                  <a:spcPct val="0"/>
                </a:spcAft>
                <a:defRPr kumimoji="1" sz="2400">
                  <a:solidFill>
                    <a:schemeClr val="tx1"/>
                  </a:solidFill>
                  <a:latin typeface="Arial" charset="0"/>
                  <a:ea typeface="ＭＳ Ｐゴシック" charset="-128"/>
                </a:defRPr>
              </a:lvl8pPr>
              <a:lvl9pPr marL="3886200" indent="-228600" algn="ctr" fontAlgn="base">
                <a:spcBef>
                  <a:spcPct val="0"/>
                </a:spcBef>
                <a:spcAft>
                  <a:spcPct val="0"/>
                </a:spcAft>
                <a:defRPr kumimoji="1" sz="2400">
                  <a:solidFill>
                    <a:schemeClr val="tx1"/>
                  </a:solidFill>
                  <a:latin typeface="Arial" charset="0"/>
                  <a:ea typeface="ＭＳ Ｐゴシック" charset="-128"/>
                </a:defRPr>
              </a:lvl9pPr>
            </a:lstStyle>
            <a:p>
              <a:pPr lvl="0" defTabSz="685800">
                <a:lnSpc>
                  <a:spcPct val="120000"/>
                </a:lnSpc>
                <a:defRPr/>
              </a:pPr>
              <a:r>
                <a:rPr lang="ja-JP" altLang="en-US" sz="3200" b="1" dirty="0" smtClean="0">
                  <a:solidFill>
                    <a:schemeClr val="bg2">
                      <a:lumMod val="25000"/>
                    </a:schemeClr>
                  </a:solidFill>
                  <a:latin typeface="メイリオ" panose="020B0604030504040204" pitchFamily="50" charset="-128"/>
                  <a:ea typeface="メイリオ" panose="020B0604030504040204" pitchFamily="50" charset="-128"/>
                </a:rPr>
                <a:t>避難開始までにすべき準備行動を考えて、</a:t>
              </a:r>
              <a:endParaRPr lang="en-US" altLang="ja-JP" sz="3200" b="1" dirty="0" smtClean="0">
                <a:solidFill>
                  <a:schemeClr val="bg2">
                    <a:lumMod val="25000"/>
                  </a:schemeClr>
                </a:solidFill>
                <a:latin typeface="メイリオ" panose="020B0604030504040204" pitchFamily="50" charset="-128"/>
                <a:ea typeface="メイリオ" panose="020B0604030504040204" pitchFamily="50" charset="-128"/>
              </a:endParaRPr>
            </a:p>
            <a:p>
              <a:pPr lvl="0" defTabSz="685800">
                <a:lnSpc>
                  <a:spcPct val="120000"/>
                </a:lnSpc>
                <a:defRPr/>
              </a:pPr>
              <a:r>
                <a:rPr lang="ja-JP" altLang="en-US" sz="3200" b="1" dirty="0" smtClean="0">
                  <a:solidFill>
                    <a:schemeClr val="bg2">
                      <a:lumMod val="25000"/>
                    </a:schemeClr>
                  </a:solidFill>
                  <a:latin typeface="メイリオ" panose="020B0604030504040204" pitchFamily="50" charset="-128"/>
                  <a:ea typeface="メイリオ" panose="020B0604030504040204" pitchFamily="50" charset="-128"/>
                </a:rPr>
                <a:t>「空白シール」に、準備の内容と準備に必要な時間を記入しましょう。</a:t>
              </a:r>
              <a:endParaRPr lang="en-US" altLang="ja-JP" sz="3200" b="1" dirty="0" smtClean="0">
                <a:solidFill>
                  <a:schemeClr val="bg2">
                    <a:lumMod val="25000"/>
                  </a:schemeClr>
                </a:solidFill>
                <a:latin typeface="メイリオ" panose="020B0604030504040204" pitchFamily="50" charset="-128"/>
                <a:ea typeface="メイリオ" panose="020B0604030504040204" pitchFamily="50" charset="-128"/>
              </a:endParaRPr>
            </a:p>
            <a:p>
              <a:pPr lvl="0" defTabSz="685800">
                <a:lnSpc>
                  <a:spcPct val="120000"/>
                </a:lnSpc>
                <a:defRPr/>
              </a:pPr>
              <a:endParaRPr lang="en-US" altLang="ja-JP" sz="3200" b="1" dirty="0">
                <a:solidFill>
                  <a:schemeClr val="bg2">
                    <a:lumMod val="25000"/>
                  </a:schemeClr>
                </a:solidFill>
                <a:latin typeface="メイリオ" panose="020B0604030504040204" pitchFamily="50" charset="-128"/>
                <a:ea typeface="メイリオ" panose="020B0604030504040204" pitchFamily="50" charset="-128"/>
              </a:endParaRPr>
            </a:p>
          </p:txBody>
        </p:sp>
        <p:sp>
          <p:nvSpPr>
            <p:cNvPr id="5" name="Text Box 4">
              <a:extLst>
                <a:ext uri="{FF2B5EF4-FFF2-40B4-BE49-F238E27FC236}">
                  <a16:creationId xmlns:a16="http://schemas.microsoft.com/office/drawing/2014/main" xmlns="" id="{96A0D5D6-5739-BA46-9A6C-8714FF222881}"/>
                </a:ext>
              </a:extLst>
            </p:cNvPr>
            <p:cNvSpPr txBox="1">
              <a:spLocks noChangeArrowheads="1"/>
            </p:cNvSpPr>
            <p:nvPr/>
          </p:nvSpPr>
          <p:spPr bwMode="auto">
            <a:xfrm>
              <a:off x="1356907" y="4810732"/>
              <a:ext cx="7739803" cy="2048557"/>
            </a:xfrm>
            <a:prstGeom prst="rect">
              <a:avLst/>
            </a:prstGeom>
            <a:solidFill>
              <a:schemeClr val="bg1"/>
            </a:solidFill>
            <a:ln w="38100">
              <a:solidFill>
                <a:srgbClr val="FF6600"/>
              </a:solidFill>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0000">
              <a:noAutofit/>
            </a:bodyPr>
            <a:lstStyle>
              <a:lvl1pPr>
                <a:defRPr kumimoji="1" sz="2400">
                  <a:solidFill>
                    <a:schemeClr val="tx1"/>
                  </a:solidFill>
                  <a:latin typeface="Arial" charset="0"/>
                  <a:ea typeface="ＭＳ Ｐゴシック" charset="-128"/>
                </a:defRPr>
              </a:lvl1pPr>
              <a:lvl2pPr marL="742950" indent="-285750">
                <a:defRPr kumimoji="1" sz="2400">
                  <a:solidFill>
                    <a:schemeClr val="tx1"/>
                  </a:solidFill>
                  <a:latin typeface="Arial" charset="0"/>
                  <a:ea typeface="ＭＳ Ｐゴシック" charset="-128"/>
                </a:defRPr>
              </a:lvl2pPr>
              <a:lvl3pPr marL="1143000" indent="-228600">
                <a:defRPr kumimoji="1" sz="2400">
                  <a:solidFill>
                    <a:schemeClr val="tx1"/>
                  </a:solidFill>
                  <a:latin typeface="Arial" charset="0"/>
                  <a:ea typeface="ＭＳ Ｐゴシック" charset="-128"/>
                </a:defRPr>
              </a:lvl3pPr>
              <a:lvl4pPr marL="1600200" indent="-228600">
                <a:defRPr kumimoji="1" sz="2400">
                  <a:solidFill>
                    <a:schemeClr val="tx1"/>
                  </a:solidFill>
                  <a:latin typeface="Arial" charset="0"/>
                  <a:ea typeface="ＭＳ Ｐゴシック" charset="-128"/>
                </a:defRPr>
              </a:lvl4pPr>
              <a:lvl5pPr marL="2057400" indent="-228600">
                <a:defRPr kumimoji="1" sz="2400">
                  <a:solidFill>
                    <a:schemeClr val="tx1"/>
                  </a:solidFill>
                  <a:latin typeface="Arial" charset="0"/>
                  <a:ea typeface="ＭＳ Ｐゴシック" charset="-128"/>
                </a:defRPr>
              </a:lvl5pPr>
              <a:lvl6pPr marL="2514600" indent="-228600" algn="ctr" fontAlgn="base">
                <a:spcBef>
                  <a:spcPct val="0"/>
                </a:spcBef>
                <a:spcAft>
                  <a:spcPct val="0"/>
                </a:spcAft>
                <a:defRPr kumimoji="1" sz="2400">
                  <a:solidFill>
                    <a:schemeClr val="tx1"/>
                  </a:solidFill>
                  <a:latin typeface="Arial" charset="0"/>
                  <a:ea typeface="ＭＳ Ｐゴシック" charset="-128"/>
                </a:defRPr>
              </a:lvl6pPr>
              <a:lvl7pPr marL="2971800" indent="-228600" algn="ctr" fontAlgn="base">
                <a:spcBef>
                  <a:spcPct val="0"/>
                </a:spcBef>
                <a:spcAft>
                  <a:spcPct val="0"/>
                </a:spcAft>
                <a:defRPr kumimoji="1" sz="2400">
                  <a:solidFill>
                    <a:schemeClr val="tx1"/>
                  </a:solidFill>
                  <a:latin typeface="Arial" charset="0"/>
                  <a:ea typeface="ＭＳ Ｐゴシック" charset="-128"/>
                </a:defRPr>
              </a:lvl7pPr>
              <a:lvl8pPr marL="3429000" indent="-228600" algn="ctr" fontAlgn="base">
                <a:spcBef>
                  <a:spcPct val="0"/>
                </a:spcBef>
                <a:spcAft>
                  <a:spcPct val="0"/>
                </a:spcAft>
                <a:defRPr kumimoji="1" sz="2400">
                  <a:solidFill>
                    <a:schemeClr val="tx1"/>
                  </a:solidFill>
                  <a:latin typeface="Arial" charset="0"/>
                  <a:ea typeface="ＭＳ Ｐゴシック" charset="-128"/>
                </a:defRPr>
              </a:lvl8pPr>
              <a:lvl9pPr marL="3886200" indent="-228600" algn="ctr" fontAlgn="base">
                <a:spcBef>
                  <a:spcPct val="0"/>
                </a:spcBef>
                <a:spcAft>
                  <a:spcPct val="0"/>
                </a:spcAft>
                <a:defRPr kumimoji="1" sz="2400">
                  <a:solidFill>
                    <a:schemeClr val="tx1"/>
                  </a:solidFill>
                  <a:latin typeface="Arial" charset="0"/>
                  <a:ea typeface="ＭＳ Ｐゴシック" charset="-128"/>
                </a:defRPr>
              </a:lvl9pPr>
            </a:lstStyle>
            <a:p>
              <a:pPr>
                <a:lnSpc>
                  <a:spcPct val="120000"/>
                </a:lnSpc>
              </a:pPr>
              <a:r>
                <a:rPr lang="ja-JP" altLang="en-US" sz="2800" b="1" dirty="0" smtClean="0">
                  <a:latin typeface="メイリオ" charset="-128"/>
                  <a:ea typeface="メイリオ" charset="-128"/>
                </a:rPr>
                <a:t>●誰が何</a:t>
              </a:r>
              <a:r>
                <a:rPr lang="ja-JP" altLang="en-US" sz="2800" b="1" dirty="0">
                  <a:latin typeface="メイリオ" charset="-128"/>
                  <a:ea typeface="メイリオ" charset="-128"/>
                </a:rPr>
                <a:t>を</a:t>
              </a:r>
              <a:r>
                <a:rPr lang="ja-JP" altLang="en-US" sz="2800" b="1" dirty="0" smtClean="0">
                  <a:latin typeface="メイリオ" charset="-128"/>
                  <a:ea typeface="メイリオ" charset="-128"/>
                </a:rPr>
                <a:t>準備する</a:t>
              </a:r>
              <a:r>
                <a:rPr lang="ja-JP" altLang="en-US" sz="2800" b="1" dirty="0">
                  <a:latin typeface="メイリオ" charset="-128"/>
                  <a:ea typeface="メイリオ" charset="-128"/>
                </a:rPr>
                <a:t>の</a:t>
              </a:r>
              <a:r>
                <a:rPr lang="ja-JP" altLang="en-US" sz="2800" b="1" dirty="0" smtClean="0">
                  <a:latin typeface="メイリオ" charset="-128"/>
                  <a:ea typeface="メイリオ" charset="-128"/>
                </a:rPr>
                <a:t>か？、また準備にかかる</a:t>
              </a:r>
              <a:endParaRPr lang="en-US" altLang="ja-JP" sz="2800" b="1" dirty="0" smtClean="0">
                <a:latin typeface="メイリオ" charset="-128"/>
                <a:ea typeface="メイリオ" charset="-128"/>
              </a:endParaRPr>
            </a:p>
            <a:p>
              <a:pPr>
                <a:lnSpc>
                  <a:spcPct val="120000"/>
                </a:lnSpc>
              </a:pPr>
              <a:r>
                <a:rPr lang="ja-JP" altLang="en-US" sz="2800" b="1" dirty="0">
                  <a:latin typeface="メイリオ" charset="-128"/>
                  <a:ea typeface="メイリオ" charset="-128"/>
                </a:rPr>
                <a:t>　</a:t>
              </a:r>
              <a:r>
                <a:rPr lang="ja-JP" altLang="en-US" sz="2800" b="1" dirty="0" smtClean="0">
                  <a:latin typeface="メイリオ" charset="-128"/>
                  <a:ea typeface="メイリオ" charset="-128"/>
                </a:rPr>
                <a:t>時間を記入しましょう。</a:t>
              </a:r>
              <a:endParaRPr lang="ja-JP" altLang="en-US" sz="2800" b="1" dirty="0">
                <a:latin typeface="メイリオ" charset="-128"/>
                <a:ea typeface="メイリオ" charset="-128"/>
              </a:endParaRPr>
            </a:p>
            <a:p>
              <a:pPr>
                <a:lnSpc>
                  <a:spcPct val="120000"/>
                </a:lnSpc>
              </a:pPr>
              <a:r>
                <a:rPr lang="ja-JP" altLang="en-US" sz="2800" b="1" dirty="0" smtClean="0">
                  <a:latin typeface="メイリオ" charset="-128"/>
                  <a:ea typeface="メイリオ" charset="-128"/>
                </a:rPr>
                <a:t>●避難</a:t>
              </a:r>
              <a:r>
                <a:rPr lang="ja-JP" altLang="en-US" sz="2800" b="1" dirty="0">
                  <a:latin typeface="メイリオ" charset="-128"/>
                  <a:ea typeface="メイリオ" charset="-128"/>
                </a:rPr>
                <a:t>開始までの準備を具体的にイメージ</a:t>
              </a:r>
              <a:r>
                <a:rPr lang="ja-JP" altLang="en-US" sz="2800" b="1" dirty="0" smtClean="0">
                  <a:latin typeface="メイリオ" charset="-128"/>
                  <a:ea typeface="メイリオ" charset="-128"/>
                </a:rPr>
                <a:t>して</a:t>
              </a:r>
              <a:endParaRPr lang="en-US" altLang="ja-JP" sz="2800" b="1" dirty="0" smtClean="0">
                <a:latin typeface="メイリオ" charset="-128"/>
                <a:ea typeface="メイリオ" charset="-128"/>
              </a:endParaRPr>
            </a:p>
            <a:p>
              <a:pPr>
                <a:lnSpc>
                  <a:spcPct val="120000"/>
                </a:lnSpc>
              </a:pPr>
              <a:r>
                <a:rPr lang="ja-JP" altLang="en-US" sz="2800" b="1" dirty="0">
                  <a:latin typeface="メイリオ" charset="-128"/>
                  <a:ea typeface="メイリオ" charset="-128"/>
                </a:rPr>
                <a:t>　記入</a:t>
              </a:r>
              <a:r>
                <a:rPr lang="ja-JP" altLang="en-US" sz="2800" b="1" dirty="0" smtClean="0">
                  <a:latin typeface="メイリオ" charset="-128"/>
                  <a:ea typeface="メイリオ" charset="-128"/>
                </a:rPr>
                <a:t>すること</a:t>
              </a:r>
              <a:r>
                <a:rPr lang="ja-JP" altLang="en-US" sz="2800" b="1" dirty="0">
                  <a:latin typeface="メイリオ" charset="-128"/>
                  <a:ea typeface="メイリオ" charset="-128"/>
                </a:rPr>
                <a:t>が重要</a:t>
              </a:r>
              <a:r>
                <a:rPr lang="ja-JP" altLang="en-US" sz="2800" b="1" dirty="0" smtClean="0">
                  <a:latin typeface="メイリオ" charset="-128"/>
                  <a:ea typeface="メイリオ" charset="-128"/>
                </a:rPr>
                <a:t>。</a:t>
              </a:r>
              <a:endParaRPr lang="ja-JP" altLang="en-US" sz="2800" b="1" dirty="0">
                <a:latin typeface="メイリオ" charset="-128"/>
                <a:ea typeface="メイリオ" charset="-128"/>
              </a:endParaRPr>
            </a:p>
            <a:p>
              <a:pPr marL="285750" indent="-285750">
                <a:lnSpc>
                  <a:spcPct val="120000"/>
                </a:lnSpc>
                <a:buFont typeface="Wingdings" pitchFamily="2" charset="2"/>
                <a:buChar char="l"/>
              </a:pPr>
              <a:endParaRPr lang="ja-JP" altLang="en-US" sz="2800" b="1" dirty="0">
                <a:latin typeface="メイリオ" charset="-128"/>
                <a:ea typeface="メイリオ" charset="-128"/>
              </a:endParaRPr>
            </a:p>
          </p:txBody>
        </p:sp>
        <p:sp>
          <p:nvSpPr>
            <p:cNvPr id="6" name="円/楕円 5">
              <a:extLst>
                <a:ext uri="{FF2B5EF4-FFF2-40B4-BE49-F238E27FC236}">
                  <a16:creationId xmlns:a16="http://schemas.microsoft.com/office/drawing/2014/main" xmlns="" id="{D4A71706-7CEC-A94D-A054-53A66A212EB0}"/>
                </a:ext>
              </a:extLst>
            </p:cNvPr>
            <p:cNvSpPr/>
            <p:nvPr/>
          </p:nvSpPr>
          <p:spPr>
            <a:xfrm>
              <a:off x="301175" y="5314788"/>
              <a:ext cx="1055732" cy="1082594"/>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ja-JP" sz="2000" b="1" dirty="0">
                  <a:latin typeface="Meiryo" panose="020B0604030504040204" pitchFamily="34" charset="-128"/>
                  <a:ea typeface="Meiryo" panose="020B0604030504040204" pitchFamily="34" charset="-128"/>
                </a:rPr>
                <a:t>Point</a:t>
              </a:r>
              <a:endParaRPr kumimoji="1" lang="ja-JP" altLang="en-US" sz="2000" b="1" dirty="0">
                <a:latin typeface="Meiryo" panose="020B0604030504040204" pitchFamily="34" charset="-128"/>
                <a:ea typeface="Meiryo" panose="020B0604030504040204" pitchFamily="34" charset="-128"/>
              </a:endParaRPr>
            </a:p>
          </p:txBody>
        </p:sp>
      </p:grpSp>
      <p:grpSp>
        <p:nvGrpSpPr>
          <p:cNvPr id="31" name="グループ化 30"/>
          <p:cNvGrpSpPr/>
          <p:nvPr/>
        </p:nvGrpSpPr>
        <p:grpSpPr>
          <a:xfrm>
            <a:off x="539552" y="2780928"/>
            <a:ext cx="4230725" cy="1512168"/>
            <a:chOff x="-5020243" y="908720"/>
            <a:chExt cx="3907478" cy="1440160"/>
          </a:xfrm>
        </p:grpSpPr>
        <p:sp>
          <p:nvSpPr>
            <p:cNvPr id="30" name="角丸四角形吹き出し 29"/>
            <p:cNvSpPr/>
            <p:nvPr/>
          </p:nvSpPr>
          <p:spPr>
            <a:xfrm>
              <a:off x="-5020243" y="908720"/>
              <a:ext cx="3907476" cy="1440160"/>
            </a:xfrm>
            <a:prstGeom prst="wedgeRoundRectCallout">
              <a:avLst>
                <a:gd name="adj1" fmla="val 57476"/>
                <a:gd name="adj2" fmla="val 4976"/>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p:cNvSpPr txBox="1"/>
            <p:nvPr/>
          </p:nvSpPr>
          <p:spPr>
            <a:xfrm>
              <a:off x="-4891609" y="1086746"/>
              <a:ext cx="3778844" cy="1061189"/>
            </a:xfrm>
            <a:prstGeom prst="rect">
              <a:avLst/>
            </a:prstGeom>
            <a:noFill/>
          </p:spPr>
          <p:txBody>
            <a:bodyPr wrap="square" rtlCol="0">
              <a:spAutoFit/>
            </a:bodyPr>
            <a:lstStyle/>
            <a:p>
              <a:r>
                <a:rPr lang="ja-JP" altLang="en-US" sz="2400" dirty="0" smtClean="0">
                  <a:latin typeface="Meiryo UI" panose="020B0604030504040204" pitchFamily="50" charset="-128"/>
                  <a:ea typeface="Meiryo UI" panose="020B0604030504040204" pitchFamily="50" charset="-128"/>
                </a:rPr>
                <a:t>家族で話し合って、役割分担</a:t>
              </a:r>
              <a:endParaRPr lang="en-US" altLang="ja-JP" sz="2400" dirty="0" smtClean="0">
                <a:latin typeface="Meiryo UI" panose="020B0604030504040204" pitchFamily="50" charset="-128"/>
                <a:ea typeface="Meiryo UI" panose="020B0604030504040204" pitchFamily="50" charset="-128"/>
              </a:endParaRPr>
            </a:p>
            <a:p>
              <a:r>
                <a:rPr lang="ja-JP" altLang="en-US" sz="2400" dirty="0" smtClean="0">
                  <a:latin typeface="Meiryo UI" panose="020B0604030504040204" pitchFamily="50" charset="-128"/>
                  <a:ea typeface="Meiryo UI" panose="020B0604030504040204" pitchFamily="50" charset="-128"/>
                </a:rPr>
                <a:t>と避難開始までに準備する</a:t>
              </a:r>
              <a:endParaRPr lang="en-US" altLang="ja-JP" sz="2400" dirty="0" smtClean="0">
                <a:latin typeface="Meiryo UI" panose="020B0604030504040204" pitchFamily="50" charset="-128"/>
                <a:ea typeface="Meiryo UI" panose="020B0604030504040204" pitchFamily="50" charset="-128"/>
              </a:endParaRPr>
            </a:p>
            <a:p>
              <a:r>
                <a:rPr lang="ja-JP" altLang="en-US" sz="2400" dirty="0" smtClean="0">
                  <a:latin typeface="Meiryo UI" panose="020B0604030504040204" pitchFamily="50" charset="-128"/>
                  <a:ea typeface="Meiryo UI" panose="020B0604030504040204" pitchFamily="50" charset="-128"/>
                </a:rPr>
                <a:t>ことを８つ決めました。</a:t>
              </a:r>
              <a:endParaRPr kumimoji="1" lang="ja-JP" altLang="en-US" sz="2400" dirty="0">
                <a:latin typeface="Meiryo UI" panose="020B0604030504040204" pitchFamily="50" charset="-128"/>
                <a:ea typeface="Meiryo UI" panose="020B0604030504040204" pitchFamily="50" charset="-128"/>
              </a:endParaRPr>
            </a:p>
          </p:txBody>
        </p:sp>
      </p:grpSp>
      <p:pic>
        <p:nvPicPr>
          <p:cNvPr id="26" name="図 25">
            <a:extLst>
              <a:ext uri="{FF2B5EF4-FFF2-40B4-BE49-F238E27FC236}">
                <a16:creationId xmlns:a16="http://schemas.microsoft.com/office/drawing/2014/main" xmlns="" id="{CDDF6373-73A9-8E4F-85C7-2C087C9338ED}"/>
              </a:ext>
            </a:extLst>
          </p:cNvPr>
          <p:cNvPicPr>
            <a:picLocks noChangeAspect="1"/>
          </p:cNvPicPr>
          <p:nvPr/>
        </p:nvPicPr>
        <p:blipFill>
          <a:blip r:embed="rId3"/>
          <a:stretch>
            <a:fillRect/>
          </a:stretch>
        </p:blipFill>
        <p:spPr>
          <a:xfrm>
            <a:off x="5218679" y="2132856"/>
            <a:ext cx="3241753" cy="2262231"/>
          </a:xfrm>
          <a:prstGeom prst="rect">
            <a:avLst/>
          </a:prstGeom>
        </p:spPr>
      </p:pic>
    </p:spTree>
    <p:extLst>
      <p:ext uri="{BB962C8B-B14F-4D97-AF65-F5344CB8AC3E}">
        <p14:creationId xmlns:p14="http://schemas.microsoft.com/office/powerpoint/2010/main" val="20466537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0709" y="2536580"/>
            <a:ext cx="9227509" cy="923330"/>
          </a:xfrm>
          <a:prstGeom prst="rect">
            <a:avLst/>
          </a:prstGeom>
          <a:noFill/>
        </p:spPr>
        <p:txBody>
          <a:bodyPr wrap="square" rtlCol="0">
            <a:spAutoFit/>
          </a:bodyPr>
          <a:lstStyle/>
          <a:p>
            <a:pPr algn="ctr"/>
            <a:r>
              <a:rPr kumimoji="1" lang="ja-JP" altLang="en-US" sz="5400" b="1" dirty="0" smtClean="0">
                <a:solidFill>
                  <a:schemeClr val="accent1"/>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ホームページのご紹介</a:t>
            </a:r>
            <a:endParaRPr kumimoji="1" lang="ja-JP" altLang="en-US" sz="5400" b="1" dirty="0">
              <a:solidFill>
                <a:schemeClr val="accent1"/>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endParaRPr>
          </a:p>
        </p:txBody>
      </p:sp>
      <p:pic>
        <p:nvPicPr>
          <p:cNvPr id="7" name="図 6">
            <a:extLst>
              <a:ext uri="{FF2B5EF4-FFF2-40B4-BE49-F238E27FC236}">
                <a16:creationId xmlns="" xmlns:a16="http://schemas.microsoft.com/office/drawing/2014/main" id="{9EBC76A4-9742-B841-8D2C-B6860F0AD7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748" y="2276872"/>
            <a:ext cx="8776748" cy="3360547"/>
          </a:xfrm>
          <a:prstGeom prst="rect">
            <a:avLst/>
          </a:prstGeom>
        </p:spPr>
      </p:pic>
      <p:pic>
        <p:nvPicPr>
          <p:cNvPr id="8" name="図 7">
            <a:extLst>
              <a:ext uri="{FF2B5EF4-FFF2-40B4-BE49-F238E27FC236}">
                <a16:creationId xmlns="" xmlns:a16="http://schemas.microsoft.com/office/drawing/2014/main" id="{6CDC8B59-6374-3D4E-8D71-E3F15EE6F949}"/>
              </a:ext>
            </a:extLst>
          </p:cNvPr>
          <p:cNvPicPr>
            <a:picLocks noChangeAspect="1"/>
          </p:cNvPicPr>
          <p:nvPr/>
        </p:nvPicPr>
        <p:blipFill rotWithShape="1">
          <a:blip r:embed="rId4">
            <a:extLst>
              <a:ext uri="{28A0092B-C50C-407E-A947-70E740481C1C}">
                <a14:useLocalDpi xmlns:a14="http://schemas.microsoft.com/office/drawing/2010/main" val="0"/>
              </a:ext>
            </a:extLst>
          </a:blip>
          <a:srcRect t="10661" b="11122"/>
          <a:stretch/>
        </p:blipFill>
        <p:spPr>
          <a:xfrm>
            <a:off x="6544043" y="4942854"/>
            <a:ext cx="2579710" cy="1781504"/>
          </a:xfrm>
          <a:prstGeom prst="rect">
            <a:avLst/>
          </a:prstGeom>
        </p:spPr>
      </p:pic>
      <p:sp>
        <p:nvSpPr>
          <p:cNvPr id="9" name="テキスト ボックス 8"/>
          <p:cNvSpPr txBox="1"/>
          <p:nvPr/>
        </p:nvSpPr>
        <p:spPr>
          <a:xfrm>
            <a:off x="115731" y="260648"/>
            <a:ext cx="9396536" cy="646331"/>
          </a:xfrm>
          <a:prstGeom prst="rect">
            <a:avLst/>
          </a:prstGeom>
          <a:noFill/>
        </p:spPr>
        <p:txBody>
          <a:bodyPr wrap="square" rtlCol="0">
            <a:spAutoFit/>
          </a:bodyPr>
          <a:lstStyle/>
          <a:p>
            <a:r>
              <a:rPr lang="en-US" altLang="ja-JP" sz="3600" b="1" u="sng" dirty="0" smtClean="0">
                <a:solidFill>
                  <a:srgbClr val="FF6600"/>
                </a:solidFill>
                <a:latin typeface="メイリオ" charset="-128"/>
                <a:ea typeface="メイリオ" charset="-128"/>
              </a:rPr>
              <a:t>3-2. </a:t>
            </a:r>
            <a:r>
              <a:rPr lang="ja-JP" altLang="en-US" sz="3600" b="1" u="sng" dirty="0" smtClean="0">
                <a:solidFill>
                  <a:srgbClr val="FF6600"/>
                </a:solidFill>
                <a:latin typeface="メイリオ" charset="-128"/>
                <a:ea typeface="メイリオ" charset="-128"/>
              </a:rPr>
              <a:t>非常用持ち出しグッズの準備</a:t>
            </a:r>
            <a:endParaRPr lang="en-US" altLang="ja-JP" sz="3600" b="1" u="sng" dirty="0" smtClean="0">
              <a:solidFill>
                <a:srgbClr val="FF6600"/>
              </a:solidFill>
              <a:latin typeface="メイリオ" charset="-128"/>
              <a:ea typeface="メイリオ" charset="-128"/>
            </a:endParaRPr>
          </a:p>
        </p:txBody>
      </p:sp>
      <p:pic>
        <p:nvPicPr>
          <p:cNvPr id="5122"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b="87913"/>
          <a:stretch/>
        </p:blipFill>
        <p:spPr bwMode="auto">
          <a:xfrm>
            <a:off x="1403648" y="980728"/>
            <a:ext cx="6211591" cy="10043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0" name="グループ化 9"/>
          <p:cNvGrpSpPr/>
          <p:nvPr/>
        </p:nvGrpSpPr>
        <p:grpSpPr>
          <a:xfrm>
            <a:off x="7469440" y="-229781"/>
            <a:ext cx="1835561" cy="1829567"/>
            <a:chOff x="7308304" y="639063"/>
            <a:chExt cx="1835561" cy="1829567"/>
          </a:xfrm>
        </p:grpSpPr>
        <p:sp>
          <p:nvSpPr>
            <p:cNvPr id="11" name="タイトル 1"/>
            <p:cNvSpPr txBox="1">
              <a:spLocks/>
            </p:cNvSpPr>
            <p:nvPr/>
          </p:nvSpPr>
          <p:spPr>
            <a:xfrm>
              <a:off x="7308304" y="639063"/>
              <a:ext cx="1440160" cy="1458803"/>
            </a:xfrm>
            <a:prstGeom prst="rect">
              <a:avLst/>
            </a:prstGeom>
          </p:spPr>
          <p:txBody>
            <a:bodyPr vert="horz" lIns="91440" tIns="45720" rIns="91440" bIns="45720" rtlCol="0" anchor="ctr">
              <a:noAutofit/>
            </a:bodyPr>
            <a:lstStyle>
              <a:lvl1pPr algn="l" defTabSz="914400" rtl="0" eaLnBrk="1" latinLnBrk="0" hangingPunct="1">
                <a:spcBef>
                  <a:spcPct val="0"/>
                </a:spcBef>
                <a:buNone/>
                <a:defRPr kumimoji="1" sz="4000" kern="1200" spc="-100" baseline="0">
                  <a:solidFill>
                    <a:schemeClr val="tx2"/>
                  </a:solidFill>
                  <a:latin typeface="+mj-lt"/>
                  <a:ea typeface="+mj-ea"/>
                  <a:cs typeface="+mj-cs"/>
                </a:defRPr>
              </a:lvl1pPr>
            </a:lstStyle>
            <a:p>
              <a:r>
                <a:rPr lang="ja-JP" altLang="en-US" sz="5400" b="1" dirty="0">
                  <a:ln>
                    <a:solidFill>
                      <a:schemeClr val="accent1">
                        <a:lumMod val="20000"/>
                        <a:lumOff val="80000"/>
                      </a:schemeClr>
                    </a:solidFill>
                  </a:ln>
                  <a:solidFill>
                    <a:srgbClr val="90D2FA"/>
                  </a:solidFill>
                  <a:latin typeface="HG丸ｺﾞｼｯｸM-PRO" panose="020F0600000000000000" pitchFamily="50" charset="-128"/>
                  <a:ea typeface="HG丸ｺﾞｼｯｸM-PRO" panose="020F0600000000000000" pitchFamily="50" charset="-128"/>
                </a:rPr>
                <a:t> </a:t>
              </a:r>
              <a:r>
                <a:rPr lang="ja-JP" altLang="en-US" sz="5400" b="1" dirty="0" smtClean="0">
                  <a:ln>
                    <a:solidFill>
                      <a:schemeClr val="accent1">
                        <a:lumMod val="20000"/>
                        <a:lumOff val="80000"/>
                      </a:schemeClr>
                    </a:solidFill>
                  </a:ln>
                  <a:solidFill>
                    <a:srgbClr val="90D2FA"/>
                  </a:solidFill>
                  <a:latin typeface="HG丸ｺﾞｼｯｸM-PRO" panose="020F0600000000000000" pitchFamily="50" charset="-128"/>
                  <a:ea typeface="HG丸ｺﾞｼｯｸM-PRO" panose="020F0600000000000000" pitchFamily="50" charset="-128"/>
                </a:rPr>
                <a:t>💧</a:t>
              </a:r>
              <a:endParaRPr lang="ja-JP" altLang="en-US" sz="5400" b="1" dirty="0">
                <a:ln>
                  <a:solidFill>
                    <a:schemeClr val="accent1">
                      <a:lumMod val="20000"/>
                      <a:lumOff val="80000"/>
                    </a:schemeClr>
                  </a:solidFill>
                </a:ln>
                <a:solidFill>
                  <a:srgbClr val="90D2FA"/>
                </a:solidFill>
                <a:effectLst>
                  <a:outerShdw blurRad="38100" dist="38100" dir="2700000" algn="tl">
                    <a:srgbClr val="000000">
                      <a:alpha val="43137"/>
                    </a:srgbClr>
                  </a:outerShdw>
                </a:effectLst>
                <a:latin typeface="HGP創英角ﾎﾟｯﾌﾟ体" panose="040B0A00000000000000" pitchFamily="50" charset="-128"/>
                <a:ea typeface="HGP創英角ﾎﾟｯﾌﾟ体" panose="040B0A00000000000000" pitchFamily="50" charset="-128"/>
              </a:endParaRPr>
            </a:p>
          </p:txBody>
        </p:sp>
        <p:sp>
          <p:nvSpPr>
            <p:cNvPr id="12" name="タイトル 1"/>
            <p:cNvSpPr txBox="1">
              <a:spLocks/>
            </p:cNvSpPr>
            <p:nvPr/>
          </p:nvSpPr>
          <p:spPr>
            <a:xfrm rot="353512">
              <a:off x="7451169" y="856265"/>
              <a:ext cx="1692696" cy="1612365"/>
            </a:xfrm>
            <a:prstGeom prst="rect">
              <a:avLst/>
            </a:prstGeom>
          </p:spPr>
          <p:txBody>
            <a:bodyPr vert="horz" lIns="91440" tIns="45720" rIns="91440" bIns="45720" rtlCol="0" anchor="ctr">
              <a:noAutofit/>
            </a:bodyPr>
            <a:lstStyle>
              <a:lvl1pPr algn="l" defTabSz="914400" rtl="0" eaLnBrk="1" latinLnBrk="0" hangingPunct="1">
                <a:spcBef>
                  <a:spcPct val="0"/>
                </a:spcBef>
                <a:buNone/>
                <a:defRPr kumimoji="1" sz="4000" kern="1200" spc="-100" baseline="0">
                  <a:solidFill>
                    <a:schemeClr val="tx2"/>
                  </a:solidFill>
                  <a:latin typeface="+mj-lt"/>
                  <a:ea typeface="+mj-ea"/>
                  <a:cs typeface="+mj-cs"/>
                </a:defRPr>
              </a:lvl1pPr>
            </a:lstStyle>
            <a:p>
              <a:r>
                <a:rPr lang="ja-JP" altLang="en-US" sz="7200" b="1" dirty="0">
                  <a:ln>
                    <a:solidFill>
                      <a:schemeClr val="accent1">
                        <a:lumMod val="20000"/>
                        <a:lumOff val="80000"/>
                      </a:schemeClr>
                    </a:solidFill>
                  </a:ln>
                  <a:solidFill>
                    <a:srgbClr val="90D2FA"/>
                  </a:solidFill>
                  <a:latin typeface="HG丸ｺﾞｼｯｸM-PRO" panose="020F0600000000000000" pitchFamily="50" charset="-128"/>
                  <a:ea typeface="HG丸ｺﾞｼｯｸM-PRO" panose="020F0600000000000000" pitchFamily="50" charset="-128"/>
                </a:rPr>
                <a:t> </a:t>
              </a:r>
              <a:r>
                <a:rPr lang="ja-JP" altLang="en-US" sz="7200" b="1" dirty="0" smtClean="0">
                  <a:ln>
                    <a:solidFill>
                      <a:schemeClr val="accent1">
                        <a:lumMod val="20000"/>
                        <a:lumOff val="80000"/>
                      </a:schemeClr>
                    </a:solidFill>
                  </a:ln>
                  <a:solidFill>
                    <a:srgbClr val="90D2FA"/>
                  </a:solidFill>
                  <a:latin typeface="HG丸ｺﾞｼｯｸM-PRO" panose="020F0600000000000000" pitchFamily="50" charset="-128"/>
                  <a:ea typeface="HG丸ｺﾞｼｯｸM-PRO" panose="020F0600000000000000" pitchFamily="50" charset="-128"/>
                </a:rPr>
                <a:t>💧</a:t>
              </a:r>
              <a:endParaRPr lang="ja-JP" altLang="en-US" sz="7200" b="1" dirty="0">
                <a:ln>
                  <a:solidFill>
                    <a:schemeClr val="accent1">
                      <a:lumMod val="20000"/>
                      <a:lumOff val="80000"/>
                    </a:schemeClr>
                  </a:solidFill>
                </a:ln>
                <a:solidFill>
                  <a:srgbClr val="90D2FA"/>
                </a:solidFill>
                <a:effectLst>
                  <a:outerShdw blurRad="38100" dist="38100" dir="2700000" algn="tl">
                    <a:srgbClr val="000000">
                      <a:alpha val="43137"/>
                    </a:srgbClr>
                  </a:outerShdw>
                </a:effectLst>
                <a:latin typeface="HGP創英角ﾎﾟｯﾌﾟ体" panose="040B0A00000000000000" pitchFamily="50" charset="-128"/>
                <a:ea typeface="HGP創英角ﾎﾟｯﾌﾟ体" panose="040B0A00000000000000" pitchFamily="50" charset="-128"/>
              </a:endParaRPr>
            </a:p>
          </p:txBody>
        </p:sp>
      </p:grpSp>
      <p:sp>
        <p:nvSpPr>
          <p:cNvPr id="2" name="テキスト ボックス 1"/>
          <p:cNvSpPr txBox="1"/>
          <p:nvPr/>
        </p:nvSpPr>
        <p:spPr>
          <a:xfrm>
            <a:off x="259748" y="6021288"/>
            <a:ext cx="5752412" cy="584775"/>
          </a:xfrm>
          <a:prstGeom prst="rect">
            <a:avLst/>
          </a:prstGeom>
          <a:solidFill>
            <a:schemeClr val="accent1">
              <a:lumMod val="20000"/>
              <a:lumOff val="80000"/>
            </a:schemeClr>
          </a:solidFill>
        </p:spPr>
        <p:txBody>
          <a:bodyPr wrap="square" rtlCol="0">
            <a:spAutoFit/>
          </a:bodyPr>
          <a:lstStyle/>
          <a:p>
            <a:pPr algn="ctr"/>
            <a:r>
              <a:rPr kumimoji="1" lang="ja-JP" altLang="en-US" sz="3200" b="1" dirty="0" smtClean="0">
                <a:latin typeface="Meiryo UI" panose="020B0604030504040204" pitchFamily="50" charset="-128"/>
                <a:ea typeface="Meiryo UI" panose="020B0604030504040204" pitchFamily="50" charset="-128"/>
              </a:rPr>
              <a:t>作成ガイドブックＰ</a:t>
            </a:r>
            <a:r>
              <a:rPr kumimoji="1" lang="en-US" altLang="ja-JP" sz="3200" b="1" dirty="0" smtClean="0">
                <a:latin typeface="Meiryo UI" panose="020B0604030504040204" pitchFamily="50" charset="-128"/>
                <a:ea typeface="Meiryo UI" panose="020B0604030504040204" pitchFamily="50" charset="-128"/>
              </a:rPr>
              <a:t>39</a:t>
            </a:r>
            <a:endParaRPr kumimoji="1" lang="ja-JP" altLang="en-US" sz="3200" b="1" dirty="0">
              <a:latin typeface="Meiryo UI" panose="020B0604030504040204" pitchFamily="50" charset="-128"/>
              <a:ea typeface="Meiryo UI" panose="020B0604030504040204" pitchFamily="50" charset="-128"/>
            </a:endParaRPr>
          </a:p>
        </p:txBody>
      </p:sp>
      <p:sp>
        <p:nvSpPr>
          <p:cNvPr id="13" name="テキスト ボックス 12"/>
          <p:cNvSpPr txBox="1"/>
          <p:nvPr/>
        </p:nvSpPr>
        <p:spPr>
          <a:xfrm>
            <a:off x="8676456" y="6453336"/>
            <a:ext cx="470000" cy="369332"/>
          </a:xfrm>
          <a:prstGeom prst="rect">
            <a:avLst/>
          </a:prstGeom>
          <a:noFill/>
        </p:spPr>
        <p:txBody>
          <a:bodyPr wrap="none" rtlCol="0">
            <a:spAutoFit/>
          </a:bodyPr>
          <a:lstStyle/>
          <a:p>
            <a:r>
              <a:rPr lang="en-US" altLang="ja-JP" dirty="0" smtClean="0">
                <a:latin typeface="Meiryo UI" panose="020B0604030504040204" pitchFamily="50" charset="-128"/>
                <a:ea typeface="Meiryo UI" panose="020B0604030504040204" pitchFamily="50" charset="-128"/>
              </a:rPr>
              <a:t>30</a:t>
            </a:r>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352124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978" y="2008980"/>
            <a:ext cx="7864414" cy="48113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0192" y="2021432"/>
            <a:ext cx="2472932" cy="30969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テキスト ボックス 8"/>
          <p:cNvSpPr txBox="1"/>
          <p:nvPr/>
        </p:nvSpPr>
        <p:spPr>
          <a:xfrm>
            <a:off x="-180528" y="188639"/>
            <a:ext cx="9396536" cy="646331"/>
          </a:xfrm>
          <a:prstGeom prst="rect">
            <a:avLst/>
          </a:prstGeom>
          <a:noFill/>
        </p:spPr>
        <p:txBody>
          <a:bodyPr wrap="square" rtlCol="0">
            <a:spAutoFit/>
          </a:bodyPr>
          <a:lstStyle/>
          <a:p>
            <a:r>
              <a:rPr lang="ja-JP" altLang="en-US" sz="3600" b="1" dirty="0">
                <a:solidFill>
                  <a:srgbClr val="00B0F0"/>
                </a:solidFill>
                <a:latin typeface="メイリオ" charset="-128"/>
                <a:ea typeface="メイリオ" charset="-128"/>
              </a:rPr>
              <a:t>　</a:t>
            </a:r>
            <a:r>
              <a:rPr lang="en-US" altLang="ja-JP" sz="3600" b="1" u="sng" dirty="0" smtClean="0">
                <a:solidFill>
                  <a:srgbClr val="FF6600"/>
                </a:solidFill>
                <a:latin typeface="メイリオ" charset="-128"/>
                <a:ea typeface="メイリオ" charset="-128"/>
              </a:rPr>
              <a:t>1-1.</a:t>
            </a:r>
            <a:r>
              <a:rPr lang="ja-JP" altLang="en-US" sz="3600" b="1" u="sng" dirty="0" smtClean="0">
                <a:solidFill>
                  <a:srgbClr val="FF6600"/>
                </a:solidFill>
                <a:latin typeface="メイリオ" charset="-128"/>
                <a:ea typeface="メイリオ" charset="-128"/>
              </a:rPr>
              <a:t> 警戒</a:t>
            </a:r>
            <a:r>
              <a:rPr lang="ja-JP" altLang="en-US" sz="3600" b="1" u="sng" dirty="0">
                <a:solidFill>
                  <a:srgbClr val="FF6600"/>
                </a:solidFill>
                <a:latin typeface="メイリオ" charset="-128"/>
                <a:ea typeface="メイリオ" charset="-128"/>
              </a:rPr>
              <a:t>すべき災害の</a:t>
            </a:r>
            <a:r>
              <a:rPr lang="ja-JP" altLang="en-US" sz="3600" b="1" u="sng" dirty="0" smtClean="0">
                <a:solidFill>
                  <a:srgbClr val="FF6600"/>
                </a:solidFill>
                <a:latin typeface="メイリオ" charset="-128"/>
                <a:ea typeface="メイリオ" charset="-128"/>
              </a:rPr>
              <a:t>確認</a:t>
            </a:r>
            <a:endParaRPr lang="en-US" altLang="ja-JP" sz="3600" b="1" u="sng" dirty="0">
              <a:solidFill>
                <a:srgbClr val="FF6600"/>
              </a:solidFill>
              <a:latin typeface="メイリオ" charset="-128"/>
              <a:ea typeface="メイリオ" charset="-128"/>
            </a:endParaRPr>
          </a:p>
        </p:txBody>
      </p:sp>
      <p:sp>
        <p:nvSpPr>
          <p:cNvPr id="13" name="Text Box 4">
            <a:extLst>
              <a:ext uri="{FF2B5EF4-FFF2-40B4-BE49-F238E27FC236}">
                <a16:creationId xmlns:a16="http://schemas.microsoft.com/office/drawing/2014/main" xmlns="" id="{F8617F2B-9B76-8243-98D0-3E21A4723C0F}"/>
              </a:ext>
            </a:extLst>
          </p:cNvPr>
          <p:cNvSpPr txBox="1">
            <a:spLocks noChangeArrowheads="1"/>
          </p:cNvSpPr>
          <p:nvPr/>
        </p:nvSpPr>
        <p:spPr bwMode="auto">
          <a:xfrm>
            <a:off x="92707" y="823071"/>
            <a:ext cx="8824433" cy="1460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0000">
            <a:noAutofit/>
          </a:bodyPr>
          <a:lstStyle>
            <a:lvl1pPr>
              <a:defRPr kumimoji="1" sz="2400">
                <a:solidFill>
                  <a:schemeClr val="tx1"/>
                </a:solidFill>
                <a:latin typeface="Arial" charset="0"/>
                <a:ea typeface="ＭＳ Ｐゴシック" charset="-128"/>
              </a:defRPr>
            </a:lvl1pPr>
            <a:lvl2pPr marL="742950" indent="-285750">
              <a:defRPr kumimoji="1" sz="2400">
                <a:solidFill>
                  <a:schemeClr val="tx1"/>
                </a:solidFill>
                <a:latin typeface="Arial" charset="0"/>
                <a:ea typeface="ＭＳ Ｐゴシック" charset="-128"/>
              </a:defRPr>
            </a:lvl2pPr>
            <a:lvl3pPr marL="1143000" indent="-228600">
              <a:defRPr kumimoji="1" sz="2400">
                <a:solidFill>
                  <a:schemeClr val="tx1"/>
                </a:solidFill>
                <a:latin typeface="Arial" charset="0"/>
                <a:ea typeface="ＭＳ Ｐゴシック" charset="-128"/>
              </a:defRPr>
            </a:lvl3pPr>
            <a:lvl4pPr marL="1600200" indent="-228600">
              <a:defRPr kumimoji="1" sz="2400">
                <a:solidFill>
                  <a:schemeClr val="tx1"/>
                </a:solidFill>
                <a:latin typeface="Arial" charset="0"/>
                <a:ea typeface="ＭＳ Ｐゴシック" charset="-128"/>
              </a:defRPr>
            </a:lvl4pPr>
            <a:lvl5pPr marL="2057400" indent="-228600">
              <a:defRPr kumimoji="1" sz="2400">
                <a:solidFill>
                  <a:schemeClr val="tx1"/>
                </a:solidFill>
                <a:latin typeface="Arial" charset="0"/>
                <a:ea typeface="ＭＳ Ｐゴシック" charset="-128"/>
              </a:defRPr>
            </a:lvl5pPr>
            <a:lvl6pPr marL="2514600" indent="-228600" algn="ctr" fontAlgn="base">
              <a:spcBef>
                <a:spcPct val="0"/>
              </a:spcBef>
              <a:spcAft>
                <a:spcPct val="0"/>
              </a:spcAft>
              <a:defRPr kumimoji="1" sz="2400">
                <a:solidFill>
                  <a:schemeClr val="tx1"/>
                </a:solidFill>
                <a:latin typeface="Arial" charset="0"/>
                <a:ea typeface="ＭＳ Ｐゴシック" charset="-128"/>
              </a:defRPr>
            </a:lvl6pPr>
            <a:lvl7pPr marL="2971800" indent="-228600" algn="ctr" fontAlgn="base">
              <a:spcBef>
                <a:spcPct val="0"/>
              </a:spcBef>
              <a:spcAft>
                <a:spcPct val="0"/>
              </a:spcAft>
              <a:defRPr kumimoji="1" sz="2400">
                <a:solidFill>
                  <a:schemeClr val="tx1"/>
                </a:solidFill>
                <a:latin typeface="Arial" charset="0"/>
                <a:ea typeface="ＭＳ Ｐゴシック" charset="-128"/>
              </a:defRPr>
            </a:lvl7pPr>
            <a:lvl8pPr marL="3429000" indent="-228600" algn="ctr" fontAlgn="base">
              <a:spcBef>
                <a:spcPct val="0"/>
              </a:spcBef>
              <a:spcAft>
                <a:spcPct val="0"/>
              </a:spcAft>
              <a:defRPr kumimoji="1" sz="2400">
                <a:solidFill>
                  <a:schemeClr val="tx1"/>
                </a:solidFill>
                <a:latin typeface="Arial" charset="0"/>
                <a:ea typeface="ＭＳ Ｐゴシック" charset="-128"/>
              </a:defRPr>
            </a:lvl8pPr>
            <a:lvl9pPr marL="3886200" indent="-228600" algn="ctr" fontAlgn="base">
              <a:spcBef>
                <a:spcPct val="0"/>
              </a:spcBef>
              <a:spcAft>
                <a:spcPct val="0"/>
              </a:spcAft>
              <a:defRPr kumimoji="1" sz="2400">
                <a:solidFill>
                  <a:schemeClr val="tx1"/>
                </a:solidFill>
                <a:latin typeface="Arial" charset="0"/>
                <a:ea typeface="ＭＳ Ｐゴシック" charset="-128"/>
              </a:defRPr>
            </a:lvl9pPr>
          </a:lstStyle>
          <a:p>
            <a:pPr lvl="0" algn="ctr" defTabSz="685800">
              <a:lnSpc>
                <a:spcPct val="120000"/>
              </a:lnSpc>
              <a:defRPr/>
            </a:pPr>
            <a:r>
              <a:rPr lang="ja-JP" altLang="en-US" sz="3200" b="1" dirty="0">
                <a:solidFill>
                  <a:schemeClr val="bg2">
                    <a:lumMod val="25000"/>
                  </a:schemeClr>
                </a:solidFill>
                <a:latin typeface="Meiryo" panose="020B0604030504040204" pitchFamily="34" charset="-128"/>
                <a:ea typeface="Meiryo" panose="020B0604030504040204" pitchFamily="34" charset="-128"/>
              </a:rPr>
              <a:t>災害種別のハザードマップを確認して、</a:t>
            </a:r>
            <a:endParaRPr lang="en-US" altLang="ja-JP" sz="3200" b="1" dirty="0">
              <a:solidFill>
                <a:schemeClr val="bg2">
                  <a:lumMod val="25000"/>
                </a:schemeClr>
              </a:solidFill>
              <a:latin typeface="Meiryo" panose="020B0604030504040204" pitchFamily="34" charset="-128"/>
              <a:ea typeface="Meiryo" panose="020B0604030504040204" pitchFamily="34" charset="-128"/>
            </a:endParaRPr>
          </a:p>
          <a:p>
            <a:pPr lvl="0" algn="ctr" defTabSz="685800">
              <a:lnSpc>
                <a:spcPct val="120000"/>
              </a:lnSpc>
              <a:defRPr/>
            </a:pPr>
            <a:r>
              <a:rPr lang="ja-JP" altLang="en-US" sz="3200" b="1" u="sng" dirty="0">
                <a:solidFill>
                  <a:schemeClr val="bg2">
                    <a:lumMod val="25000"/>
                  </a:schemeClr>
                </a:solidFill>
                <a:latin typeface="メイリオ" panose="020B0604030504040204" pitchFamily="50" charset="-128"/>
                <a:ea typeface="メイリオ" panose="020B0604030504040204" pitchFamily="50" charset="-128"/>
              </a:rPr>
              <a:t>自分の身に起こりやすい災害リスクを</a:t>
            </a:r>
            <a:r>
              <a:rPr lang="ja-JP" altLang="en-US" sz="3200" b="1" u="sng" dirty="0" smtClean="0">
                <a:solidFill>
                  <a:schemeClr val="bg2">
                    <a:lumMod val="25000"/>
                  </a:schemeClr>
                </a:solidFill>
                <a:latin typeface="メイリオ" panose="020B0604030504040204" pitchFamily="50" charset="-128"/>
                <a:ea typeface="メイリオ" panose="020B0604030504040204" pitchFamily="50" charset="-128"/>
              </a:rPr>
              <a:t>知る</a:t>
            </a:r>
            <a:endParaRPr lang="en-US" altLang="ja-JP" sz="3200" b="1" u="sng" dirty="0">
              <a:solidFill>
                <a:schemeClr val="bg2">
                  <a:lumMod val="25000"/>
                </a:schemeClr>
              </a:solidFill>
              <a:latin typeface="メイリオ" panose="020B0604030504040204" pitchFamily="50" charset="-128"/>
              <a:ea typeface="メイリオ" panose="020B0604030504040204" pitchFamily="50" charset="-128"/>
            </a:endParaRPr>
          </a:p>
        </p:txBody>
      </p:sp>
      <p:sp>
        <p:nvSpPr>
          <p:cNvPr id="2049" name="円/楕円 2048"/>
          <p:cNvSpPr/>
          <p:nvPr/>
        </p:nvSpPr>
        <p:spPr>
          <a:xfrm>
            <a:off x="1439652" y="3117733"/>
            <a:ext cx="1488476" cy="1148941"/>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054" name="グループ化 2053"/>
          <p:cNvGrpSpPr/>
          <p:nvPr/>
        </p:nvGrpSpPr>
        <p:grpSpPr>
          <a:xfrm>
            <a:off x="2928129" y="3861049"/>
            <a:ext cx="4164152" cy="1306443"/>
            <a:chOff x="2928129" y="3861049"/>
            <a:chExt cx="3374214" cy="1306443"/>
          </a:xfrm>
        </p:grpSpPr>
        <p:sp>
          <p:nvSpPr>
            <p:cNvPr id="39" name="円/楕円 38"/>
            <p:cNvSpPr/>
            <p:nvPr/>
          </p:nvSpPr>
          <p:spPr>
            <a:xfrm>
              <a:off x="2928129" y="4005063"/>
              <a:ext cx="1240056" cy="1162429"/>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p>
          </p:txBody>
        </p:sp>
        <p:grpSp>
          <p:nvGrpSpPr>
            <p:cNvPr id="23" name="グループ化 22"/>
            <p:cNvGrpSpPr/>
            <p:nvPr/>
          </p:nvGrpSpPr>
          <p:grpSpPr>
            <a:xfrm>
              <a:off x="3314449" y="3861049"/>
              <a:ext cx="2987894" cy="1138762"/>
              <a:chOff x="3314449" y="3861049"/>
              <a:chExt cx="2987894" cy="1138762"/>
            </a:xfrm>
          </p:grpSpPr>
          <p:sp>
            <p:nvSpPr>
              <p:cNvPr id="22" name="Text Box 4">
                <a:extLst>
                  <a:ext uri="{FF2B5EF4-FFF2-40B4-BE49-F238E27FC236}">
                    <a16:creationId xmlns:a16="http://schemas.microsoft.com/office/drawing/2014/main" xmlns="" id="{947C71EE-4CB5-7049-8549-404822CE5288}"/>
                  </a:ext>
                </a:extLst>
              </p:cNvPr>
              <p:cNvSpPr txBox="1">
                <a:spLocks noChangeArrowheads="1"/>
              </p:cNvSpPr>
              <p:nvPr/>
            </p:nvSpPr>
            <p:spPr bwMode="auto">
              <a:xfrm>
                <a:off x="3707905" y="3861049"/>
                <a:ext cx="2594438" cy="1138762"/>
              </a:xfrm>
              <a:prstGeom prst="rect">
                <a:avLst/>
              </a:prstGeom>
              <a:solidFill>
                <a:schemeClr val="bg1"/>
              </a:solidFill>
              <a:ln w="57150">
                <a:solidFill>
                  <a:srgbClr val="3399FF"/>
                </a:solidFill>
              </a:ln>
              <a:effectLst/>
              <a:extLst/>
            </p:spPr>
            <p:txBody>
              <a:bodyPr wrap="square" lIns="90000">
                <a:noAutofit/>
              </a:bodyPr>
              <a:lstStyle>
                <a:lvl1pPr>
                  <a:defRPr kumimoji="1" sz="2400">
                    <a:solidFill>
                      <a:schemeClr val="tx1"/>
                    </a:solidFill>
                    <a:latin typeface="Arial" charset="0"/>
                    <a:ea typeface="ＭＳ Ｐゴシック" charset="-128"/>
                  </a:defRPr>
                </a:lvl1pPr>
                <a:lvl2pPr marL="742950" indent="-285750">
                  <a:defRPr kumimoji="1" sz="2400">
                    <a:solidFill>
                      <a:schemeClr val="tx1"/>
                    </a:solidFill>
                    <a:latin typeface="Arial" charset="0"/>
                    <a:ea typeface="ＭＳ Ｐゴシック" charset="-128"/>
                  </a:defRPr>
                </a:lvl2pPr>
                <a:lvl3pPr marL="1143000" indent="-228600">
                  <a:defRPr kumimoji="1" sz="2400">
                    <a:solidFill>
                      <a:schemeClr val="tx1"/>
                    </a:solidFill>
                    <a:latin typeface="Arial" charset="0"/>
                    <a:ea typeface="ＭＳ Ｐゴシック" charset="-128"/>
                  </a:defRPr>
                </a:lvl3pPr>
                <a:lvl4pPr marL="1600200" indent="-228600">
                  <a:defRPr kumimoji="1" sz="2400">
                    <a:solidFill>
                      <a:schemeClr val="tx1"/>
                    </a:solidFill>
                    <a:latin typeface="Arial" charset="0"/>
                    <a:ea typeface="ＭＳ Ｐゴシック" charset="-128"/>
                  </a:defRPr>
                </a:lvl4pPr>
                <a:lvl5pPr marL="2057400" indent="-228600">
                  <a:defRPr kumimoji="1" sz="2400">
                    <a:solidFill>
                      <a:schemeClr val="tx1"/>
                    </a:solidFill>
                    <a:latin typeface="Arial" charset="0"/>
                    <a:ea typeface="ＭＳ Ｐゴシック" charset="-128"/>
                  </a:defRPr>
                </a:lvl5pPr>
                <a:lvl6pPr marL="2514600" indent="-228600" algn="ctr" fontAlgn="base">
                  <a:spcBef>
                    <a:spcPct val="0"/>
                  </a:spcBef>
                  <a:spcAft>
                    <a:spcPct val="0"/>
                  </a:spcAft>
                  <a:defRPr kumimoji="1" sz="2400">
                    <a:solidFill>
                      <a:schemeClr val="tx1"/>
                    </a:solidFill>
                    <a:latin typeface="Arial" charset="0"/>
                    <a:ea typeface="ＭＳ Ｐゴシック" charset="-128"/>
                  </a:defRPr>
                </a:lvl6pPr>
                <a:lvl7pPr marL="2971800" indent="-228600" algn="ctr" fontAlgn="base">
                  <a:spcBef>
                    <a:spcPct val="0"/>
                  </a:spcBef>
                  <a:spcAft>
                    <a:spcPct val="0"/>
                  </a:spcAft>
                  <a:defRPr kumimoji="1" sz="2400">
                    <a:solidFill>
                      <a:schemeClr val="tx1"/>
                    </a:solidFill>
                    <a:latin typeface="Arial" charset="0"/>
                    <a:ea typeface="ＭＳ Ｐゴシック" charset="-128"/>
                  </a:defRPr>
                </a:lvl7pPr>
                <a:lvl8pPr marL="3429000" indent="-228600" algn="ctr" fontAlgn="base">
                  <a:spcBef>
                    <a:spcPct val="0"/>
                  </a:spcBef>
                  <a:spcAft>
                    <a:spcPct val="0"/>
                  </a:spcAft>
                  <a:defRPr kumimoji="1" sz="2400">
                    <a:solidFill>
                      <a:schemeClr val="tx1"/>
                    </a:solidFill>
                    <a:latin typeface="Arial" charset="0"/>
                    <a:ea typeface="ＭＳ Ｐゴシック" charset="-128"/>
                  </a:defRPr>
                </a:lvl8pPr>
                <a:lvl9pPr marL="3886200" indent="-228600" algn="ctr" fontAlgn="base">
                  <a:spcBef>
                    <a:spcPct val="0"/>
                  </a:spcBef>
                  <a:spcAft>
                    <a:spcPct val="0"/>
                  </a:spcAft>
                  <a:defRPr kumimoji="1" sz="2400">
                    <a:solidFill>
                      <a:schemeClr val="tx1"/>
                    </a:solidFill>
                    <a:latin typeface="Arial" charset="0"/>
                    <a:ea typeface="ＭＳ Ｐゴシック" charset="-128"/>
                  </a:defRPr>
                </a:lvl9pPr>
              </a:lstStyle>
              <a:p>
                <a:pPr algn="ctr">
                  <a:lnSpc>
                    <a:spcPct val="120000"/>
                  </a:lnSpc>
                </a:pPr>
                <a:r>
                  <a:rPr lang="ja-JP" altLang="en-US" sz="2800" b="1" dirty="0" smtClean="0">
                    <a:latin typeface="メイリオ" charset="-128"/>
                    <a:ea typeface="メイリオ" charset="-128"/>
                  </a:rPr>
                  <a:t>洪水浸水想定</a:t>
                </a:r>
                <a:endParaRPr lang="en-US" altLang="ja-JP" sz="2800" b="1" dirty="0" smtClean="0">
                  <a:latin typeface="メイリオ" charset="-128"/>
                  <a:ea typeface="メイリオ" charset="-128"/>
                </a:endParaRPr>
              </a:p>
              <a:p>
                <a:pPr algn="ctr">
                  <a:lnSpc>
                    <a:spcPct val="120000"/>
                  </a:lnSpc>
                </a:pPr>
                <a:r>
                  <a:rPr lang="ja-JP" altLang="en-US" sz="2800" b="1" dirty="0" smtClean="0">
                    <a:latin typeface="メイリオ" charset="-128"/>
                    <a:ea typeface="メイリオ" charset="-128"/>
                  </a:rPr>
                  <a:t>（５～</a:t>
                </a:r>
                <a:r>
                  <a:rPr lang="en-US" altLang="ja-JP" sz="2800" b="1" dirty="0" smtClean="0">
                    <a:latin typeface="メイリオ" charset="-128"/>
                    <a:ea typeface="メイリオ" charset="-128"/>
                  </a:rPr>
                  <a:t>10m</a:t>
                </a:r>
                <a:r>
                  <a:rPr lang="ja-JP" altLang="en-US" sz="2800" b="1" dirty="0" smtClean="0">
                    <a:latin typeface="メイリオ" charset="-128"/>
                    <a:ea typeface="メイリオ" charset="-128"/>
                  </a:rPr>
                  <a:t>）</a:t>
                </a:r>
                <a:endParaRPr lang="en-US" altLang="ja-JP" sz="2800" b="1" dirty="0" smtClean="0">
                  <a:latin typeface="メイリオ" charset="-128"/>
                  <a:ea typeface="メイリオ" charset="-128"/>
                </a:endParaRPr>
              </a:p>
            </p:txBody>
          </p:sp>
          <p:cxnSp>
            <p:nvCxnSpPr>
              <p:cNvPr id="18" name="直線矢印コネクタ 17"/>
              <p:cNvCxnSpPr>
                <a:stCxn id="22" idx="1"/>
              </p:cNvCxnSpPr>
              <p:nvPr/>
            </p:nvCxnSpPr>
            <p:spPr>
              <a:xfrm flipH="1">
                <a:off x="3314449" y="4430430"/>
                <a:ext cx="393456" cy="138878"/>
              </a:xfrm>
              <a:prstGeom prst="straightConnector1">
                <a:avLst/>
              </a:prstGeom>
              <a:ln w="57150">
                <a:solidFill>
                  <a:srgbClr val="3399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grpSp>
        <p:nvGrpSpPr>
          <p:cNvPr id="24" name="グループ化 23"/>
          <p:cNvGrpSpPr/>
          <p:nvPr/>
        </p:nvGrpSpPr>
        <p:grpSpPr>
          <a:xfrm>
            <a:off x="7469440" y="-229781"/>
            <a:ext cx="1835561" cy="1829567"/>
            <a:chOff x="7308304" y="639063"/>
            <a:chExt cx="1835561" cy="1829567"/>
          </a:xfrm>
        </p:grpSpPr>
        <p:sp>
          <p:nvSpPr>
            <p:cNvPr id="27" name="タイトル 1"/>
            <p:cNvSpPr txBox="1">
              <a:spLocks/>
            </p:cNvSpPr>
            <p:nvPr/>
          </p:nvSpPr>
          <p:spPr>
            <a:xfrm>
              <a:off x="7308304" y="639063"/>
              <a:ext cx="1440160" cy="1458803"/>
            </a:xfrm>
            <a:prstGeom prst="rect">
              <a:avLst/>
            </a:prstGeom>
          </p:spPr>
          <p:txBody>
            <a:bodyPr vert="horz" lIns="91440" tIns="45720" rIns="91440" bIns="45720" rtlCol="0" anchor="ctr">
              <a:noAutofit/>
            </a:bodyPr>
            <a:lstStyle>
              <a:lvl1pPr algn="l" defTabSz="914400" rtl="0" eaLnBrk="1" latinLnBrk="0" hangingPunct="1">
                <a:spcBef>
                  <a:spcPct val="0"/>
                </a:spcBef>
                <a:buNone/>
                <a:defRPr kumimoji="1" sz="4000" kern="1200" spc="-100" baseline="0">
                  <a:solidFill>
                    <a:schemeClr val="tx2"/>
                  </a:solidFill>
                  <a:latin typeface="+mj-lt"/>
                  <a:ea typeface="+mj-ea"/>
                  <a:cs typeface="+mj-cs"/>
                </a:defRPr>
              </a:lvl1pPr>
            </a:lstStyle>
            <a:p>
              <a:r>
                <a:rPr lang="ja-JP" altLang="en-US" sz="5400" b="1" dirty="0">
                  <a:ln>
                    <a:solidFill>
                      <a:schemeClr val="accent1">
                        <a:lumMod val="20000"/>
                        <a:lumOff val="80000"/>
                      </a:schemeClr>
                    </a:solidFill>
                  </a:ln>
                  <a:solidFill>
                    <a:srgbClr val="90D2FA"/>
                  </a:solidFill>
                  <a:latin typeface="HG丸ｺﾞｼｯｸM-PRO" panose="020F0600000000000000" pitchFamily="50" charset="-128"/>
                  <a:ea typeface="HG丸ｺﾞｼｯｸM-PRO" panose="020F0600000000000000" pitchFamily="50" charset="-128"/>
                </a:rPr>
                <a:t> </a:t>
              </a:r>
              <a:r>
                <a:rPr lang="ja-JP" altLang="en-US" sz="5400" b="1" dirty="0" smtClean="0">
                  <a:ln>
                    <a:solidFill>
                      <a:schemeClr val="accent1">
                        <a:lumMod val="20000"/>
                        <a:lumOff val="80000"/>
                      </a:schemeClr>
                    </a:solidFill>
                  </a:ln>
                  <a:solidFill>
                    <a:srgbClr val="90D2FA"/>
                  </a:solidFill>
                  <a:latin typeface="HG丸ｺﾞｼｯｸM-PRO" panose="020F0600000000000000" pitchFamily="50" charset="-128"/>
                  <a:ea typeface="HG丸ｺﾞｼｯｸM-PRO" panose="020F0600000000000000" pitchFamily="50" charset="-128"/>
                </a:rPr>
                <a:t>💧</a:t>
              </a:r>
              <a:endParaRPr lang="ja-JP" altLang="en-US" sz="5400" b="1" dirty="0">
                <a:ln>
                  <a:solidFill>
                    <a:schemeClr val="accent1">
                      <a:lumMod val="20000"/>
                      <a:lumOff val="80000"/>
                    </a:schemeClr>
                  </a:solidFill>
                </a:ln>
                <a:solidFill>
                  <a:srgbClr val="90D2FA"/>
                </a:solidFill>
                <a:effectLst>
                  <a:outerShdw blurRad="38100" dist="38100" dir="2700000" algn="tl">
                    <a:srgbClr val="000000">
                      <a:alpha val="43137"/>
                    </a:srgbClr>
                  </a:outerShdw>
                </a:effectLst>
                <a:latin typeface="HGP創英角ﾎﾟｯﾌﾟ体" panose="040B0A00000000000000" pitchFamily="50" charset="-128"/>
                <a:ea typeface="HGP創英角ﾎﾟｯﾌﾟ体" panose="040B0A00000000000000" pitchFamily="50" charset="-128"/>
              </a:endParaRPr>
            </a:p>
          </p:txBody>
        </p:sp>
        <p:sp>
          <p:nvSpPr>
            <p:cNvPr id="28" name="タイトル 1"/>
            <p:cNvSpPr txBox="1">
              <a:spLocks/>
            </p:cNvSpPr>
            <p:nvPr/>
          </p:nvSpPr>
          <p:spPr>
            <a:xfrm rot="353512">
              <a:off x="7451169" y="856265"/>
              <a:ext cx="1692696" cy="1612365"/>
            </a:xfrm>
            <a:prstGeom prst="rect">
              <a:avLst/>
            </a:prstGeom>
          </p:spPr>
          <p:txBody>
            <a:bodyPr vert="horz" lIns="91440" tIns="45720" rIns="91440" bIns="45720" rtlCol="0" anchor="ctr">
              <a:noAutofit/>
            </a:bodyPr>
            <a:lstStyle>
              <a:lvl1pPr algn="l" defTabSz="914400" rtl="0" eaLnBrk="1" latinLnBrk="0" hangingPunct="1">
                <a:spcBef>
                  <a:spcPct val="0"/>
                </a:spcBef>
                <a:buNone/>
                <a:defRPr kumimoji="1" sz="4000" kern="1200" spc="-100" baseline="0">
                  <a:solidFill>
                    <a:schemeClr val="tx2"/>
                  </a:solidFill>
                  <a:latin typeface="+mj-lt"/>
                  <a:ea typeface="+mj-ea"/>
                  <a:cs typeface="+mj-cs"/>
                </a:defRPr>
              </a:lvl1pPr>
            </a:lstStyle>
            <a:p>
              <a:r>
                <a:rPr lang="ja-JP" altLang="en-US" sz="7200" b="1" dirty="0">
                  <a:ln>
                    <a:solidFill>
                      <a:schemeClr val="accent1">
                        <a:lumMod val="20000"/>
                        <a:lumOff val="80000"/>
                      </a:schemeClr>
                    </a:solidFill>
                  </a:ln>
                  <a:solidFill>
                    <a:srgbClr val="90D2FA"/>
                  </a:solidFill>
                  <a:latin typeface="HG丸ｺﾞｼｯｸM-PRO" panose="020F0600000000000000" pitchFamily="50" charset="-128"/>
                  <a:ea typeface="HG丸ｺﾞｼｯｸM-PRO" panose="020F0600000000000000" pitchFamily="50" charset="-128"/>
                </a:rPr>
                <a:t> </a:t>
              </a:r>
              <a:r>
                <a:rPr lang="ja-JP" altLang="en-US" sz="7200" b="1" dirty="0" smtClean="0">
                  <a:ln>
                    <a:solidFill>
                      <a:schemeClr val="accent1">
                        <a:lumMod val="20000"/>
                        <a:lumOff val="80000"/>
                      </a:schemeClr>
                    </a:solidFill>
                  </a:ln>
                  <a:solidFill>
                    <a:srgbClr val="90D2FA"/>
                  </a:solidFill>
                  <a:latin typeface="HG丸ｺﾞｼｯｸM-PRO" panose="020F0600000000000000" pitchFamily="50" charset="-128"/>
                  <a:ea typeface="HG丸ｺﾞｼｯｸM-PRO" panose="020F0600000000000000" pitchFamily="50" charset="-128"/>
                </a:rPr>
                <a:t>💧</a:t>
              </a:r>
              <a:endParaRPr lang="ja-JP" altLang="en-US" sz="7200" b="1" dirty="0">
                <a:ln>
                  <a:solidFill>
                    <a:schemeClr val="accent1">
                      <a:lumMod val="20000"/>
                      <a:lumOff val="80000"/>
                    </a:schemeClr>
                  </a:solidFill>
                </a:ln>
                <a:solidFill>
                  <a:srgbClr val="90D2FA"/>
                </a:solidFill>
                <a:effectLst>
                  <a:outerShdw blurRad="38100" dist="38100" dir="2700000" algn="tl">
                    <a:srgbClr val="000000">
                      <a:alpha val="43137"/>
                    </a:srgbClr>
                  </a:outerShdw>
                </a:effectLst>
                <a:latin typeface="HGP創英角ﾎﾟｯﾌﾟ体" panose="040B0A00000000000000" pitchFamily="50" charset="-128"/>
                <a:ea typeface="HGP創英角ﾎﾟｯﾌﾟ体" panose="040B0A00000000000000" pitchFamily="50" charset="-128"/>
              </a:endParaRPr>
            </a:p>
          </p:txBody>
        </p:sp>
      </p:grpSp>
      <p:sp>
        <p:nvSpPr>
          <p:cNvPr id="29" name="テキスト ボックス 28"/>
          <p:cNvSpPr txBox="1"/>
          <p:nvPr/>
        </p:nvSpPr>
        <p:spPr>
          <a:xfrm>
            <a:off x="8676456" y="6453336"/>
            <a:ext cx="470000" cy="369332"/>
          </a:xfrm>
          <a:prstGeom prst="rect">
            <a:avLst/>
          </a:prstGeom>
          <a:noFill/>
        </p:spPr>
        <p:txBody>
          <a:bodyPr wrap="none" rtlCol="0">
            <a:spAutoFit/>
          </a:bodyPr>
          <a:lstStyle/>
          <a:p>
            <a:r>
              <a:rPr lang="en-US" altLang="ja-JP" dirty="0" smtClean="0">
                <a:latin typeface="Meiryo UI" panose="020B0604030504040204" pitchFamily="50" charset="-128"/>
                <a:ea typeface="Meiryo UI" panose="020B0604030504040204" pitchFamily="50" charset="-128"/>
              </a:rPr>
              <a:t>13</a:t>
            </a:r>
            <a:endParaRPr kumimoji="1" lang="ja-JP" altLang="en-US" dirty="0">
              <a:latin typeface="Meiryo UI" panose="020B0604030504040204" pitchFamily="50" charset="-128"/>
              <a:ea typeface="Meiryo UI" panose="020B0604030504040204" pitchFamily="50" charset="-128"/>
            </a:endParaRPr>
          </a:p>
        </p:txBody>
      </p:sp>
      <p:grpSp>
        <p:nvGrpSpPr>
          <p:cNvPr id="10" name="グループ化 9"/>
          <p:cNvGrpSpPr/>
          <p:nvPr/>
        </p:nvGrpSpPr>
        <p:grpSpPr>
          <a:xfrm>
            <a:off x="1840201" y="2204864"/>
            <a:ext cx="5828143" cy="1385660"/>
            <a:chOff x="1840201" y="2204864"/>
            <a:chExt cx="5828143" cy="1385660"/>
          </a:xfrm>
        </p:grpSpPr>
        <p:grpSp>
          <p:nvGrpSpPr>
            <p:cNvPr id="25" name="グループ化 24"/>
            <p:cNvGrpSpPr/>
            <p:nvPr/>
          </p:nvGrpSpPr>
          <p:grpSpPr>
            <a:xfrm>
              <a:off x="2060961" y="2204864"/>
              <a:ext cx="5607383" cy="1174479"/>
              <a:chOff x="2060961" y="2204864"/>
              <a:chExt cx="5607383" cy="1174479"/>
            </a:xfrm>
          </p:grpSpPr>
          <p:sp>
            <p:nvSpPr>
              <p:cNvPr id="20" name="Text Box 4">
                <a:extLst>
                  <a:ext uri="{FF2B5EF4-FFF2-40B4-BE49-F238E27FC236}">
                    <a16:creationId xmlns:a16="http://schemas.microsoft.com/office/drawing/2014/main" xmlns="" id="{947C71EE-4CB5-7049-8549-404822CE5288}"/>
                  </a:ext>
                </a:extLst>
              </p:cNvPr>
              <p:cNvSpPr txBox="1">
                <a:spLocks noChangeArrowheads="1"/>
              </p:cNvSpPr>
              <p:nvPr/>
            </p:nvSpPr>
            <p:spPr bwMode="auto">
              <a:xfrm>
                <a:off x="3089265" y="2204864"/>
                <a:ext cx="4579079" cy="1032356"/>
              </a:xfrm>
              <a:prstGeom prst="rect">
                <a:avLst/>
              </a:prstGeom>
              <a:solidFill>
                <a:schemeClr val="bg1"/>
              </a:solidFill>
              <a:ln w="57150">
                <a:solidFill>
                  <a:srgbClr val="3399FF"/>
                </a:solidFill>
              </a:ln>
              <a:effectLst/>
              <a:extLst/>
            </p:spPr>
            <p:txBody>
              <a:bodyPr wrap="square" lIns="90000">
                <a:noAutofit/>
              </a:bodyPr>
              <a:lstStyle>
                <a:lvl1pPr>
                  <a:defRPr kumimoji="1" sz="2400">
                    <a:solidFill>
                      <a:schemeClr val="tx1"/>
                    </a:solidFill>
                    <a:latin typeface="Arial" charset="0"/>
                    <a:ea typeface="ＭＳ Ｐゴシック" charset="-128"/>
                  </a:defRPr>
                </a:lvl1pPr>
                <a:lvl2pPr marL="742950" indent="-285750">
                  <a:defRPr kumimoji="1" sz="2400">
                    <a:solidFill>
                      <a:schemeClr val="tx1"/>
                    </a:solidFill>
                    <a:latin typeface="Arial" charset="0"/>
                    <a:ea typeface="ＭＳ Ｐゴシック" charset="-128"/>
                  </a:defRPr>
                </a:lvl2pPr>
                <a:lvl3pPr marL="1143000" indent="-228600">
                  <a:defRPr kumimoji="1" sz="2400">
                    <a:solidFill>
                      <a:schemeClr val="tx1"/>
                    </a:solidFill>
                    <a:latin typeface="Arial" charset="0"/>
                    <a:ea typeface="ＭＳ Ｐゴシック" charset="-128"/>
                  </a:defRPr>
                </a:lvl3pPr>
                <a:lvl4pPr marL="1600200" indent="-228600">
                  <a:defRPr kumimoji="1" sz="2400">
                    <a:solidFill>
                      <a:schemeClr val="tx1"/>
                    </a:solidFill>
                    <a:latin typeface="Arial" charset="0"/>
                    <a:ea typeface="ＭＳ Ｐゴシック" charset="-128"/>
                  </a:defRPr>
                </a:lvl4pPr>
                <a:lvl5pPr marL="2057400" indent="-228600">
                  <a:defRPr kumimoji="1" sz="2400">
                    <a:solidFill>
                      <a:schemeClr val="tx1"/>
                    </a:solidFill>
                    <a:latin typeface="Arial" charset="0"/>
                    <a:ea typeface="ＭＳ Ｐゴシック" charset="-128"/>
                  </a:defRPr>
                </a:lvl5pPr>
                <a:lvl6pPr marL="2514600" indent="-228600" algn="ctr" fontAlgn="base">
                  <a:spcBef>
                    <a:spcPct val="0"/>
                  </a:spcBef>
                  <a:spcAft>
                    <a:spcPct val="0"/>
                  </a:spcAft>
                  <a:defRPr kumimoji="1" sz="2400">
                    <a:solidFill>
                      <a:schemeClr val="tx1"/>
                    </a:solidFill>
                    <a:latin typeface="Arial" charset="0"/>
                    <a:ea typeface="ＭＳ Ｐゴシック" charset="-128"/>
                  </a:defRPr>
                </a:lvl6pPr>
                <a:lvl7pPr marL="2971800" indent="-228600" algn="ctr" fontAlgn="base">
                  <a:spcBef>
                    <a:spcPct val="0"/>
                  </a:spcBef>
                  <a:spcAft>
                    <a:spcPct val="0"/>
                  </a:spcAft>
                  <a:defRPr kumimoji="1" sz="2400">
                    <a:solidFill>
                      <a:schemeClr val="tx1"/>
                    </a:solidFill>
                    <a:latin typeface="Arial" charset="0"/>
                    <a:ea typeface="ＭＳ Ｐゴシック" charset="-128"/>
                  </a:defRPr>
                </a:lvl7pPr>
                <a:lvl8pPr marL="3429000" indent="-228600" algn="ctr" fontAlgn="base">
                  <a:spcBef>
                    <a:spcPct val="0"/>
                  </a:spcBef>
                  <a:spcAft>
                    <a:spcPct val="0"/>
                  </a:spcAft>
                  <a:defRPr kumimoji="1" sz="2400">
                    <a:solidFill>
                      <a:schemeClr val="tx1"/>
                    </a:solidFill>
                    <a:latin typeface="Arial" charset="0"/>
                    <a:ea typeface="ＭＳ Ｐゴシック" charset="-128"/>
                  </a:defRPr>
                </a:lvl8pPr>
                <a:lvl9pPr marL="3886200" indent="-228600" algn="ctr" fontAlgn="base">
                  <a:spcBef>
                    <a:spcPct val="0"/>
                  </a:spcBef>
                  <a:spcAft>
                    <a:spcPct val="0"/>
                  </a:spcAft>
                  <a:defRPr kumimoji="1" sz="2400">
                    <a:solidFill>
                      <a:schemeClr val="tx1"/>
                    </a:solidFill>
                    <a:latin typeface="Arial" charset="0"/>
                    <a:ea typeface="ＭＳ Ｐゴシック" charset="-128"/>
                  </a:defRPr>
                </a:lvl9pPr>
              </a:lstStyle>
              <a:p>
                <a:pPr algn="ctr">
                  <a:lnSpc>
                    <a:spcPct val="120000"/>
                  </a:lnSpc>
                </a:pPr>
                <a:r>
                  <a:rPr lang="ja-JP" altLang="en-US" sz="2800" b="1" dirty="0" smtClean="0">
                    <a:latin typeface="メイリオ" charset="-128"/>
                    <a:ea typeface="メイリオ" charset="-128"/>
                  </a:rPr>
                  <a:t>自宅が「土砂災害特別</a:t>
                </a:r>
                <a:endParaRPr lang="en-US" altLang="ja-JP" sz="2800" b="1" dirty="0" smtClean="0">
                  <a:latin typeface="メイリオ" charset="-128"/>
                  <a:ea typeface="メイリオ" charset="-128"/>
                </a:endParaRPr>
              </a:p>
              <a:p>
                <a:pPr algn="ctr">
                  <a:lnSpc>
                    <a:spcPct val="120000"/>
                  </a:lnSpc>
                </a:pPr>
                <a:r>
                  <a:rPr lang="ja-JP" altLang="en-US" sz="2800" b="1" dirty="0" smtClean="0">
                    <a:latin typeface="メイリオ" charset="-128"/>
                    <a:ea typeface="メイリオ" charset="-128"/>
                  </a:rPr>
                  <a:t>警戒区域」に入っている。</a:t>
                </a:r>
                <a:endParaRPr lang="en-US" altLang="ja-JP" sz="2800" b="1" dirty="0" smtClean="0">
                  <a:latin typeface="メイリオ" charset="-128"/>
                  <a:ea typeface="メイリオ" charset="-128"/>
                </a:endParaRPr>
              </a:p>
            </p:txBody>
          </p:sp>
          <p:cxnSp>
            <p:nvCxnSpPr>
              <p:cNvPr id="26" name="直線矢印コネクタ 25"/>
              <p:cNvCxnSpPr>
                <a:stCxn id="20" idx="1"/>
              </p:cNvCxnSpPr>
              <p:nvPr/>
            </p:nvCxnSpPr>
            <p:spPr>
              <a:xfrm flipH="1">
                <a:off x="2060961" y="2721042"/>
                <a:ext cx="1028304" cy="658301"/>
              </a:xfrm>
              <a:prstGeom prst="straightConnector1">
                <a:avLst/>
              </a:prstGeom>
              <a:ln w="57150">
                <a:solidFill>
                  <a:srgbClr val="3399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4" name="円/楕円 3"/>
            <p:cNvSpPr>
              <a:spLocks noChangeAspect="1"/>
            </p:cNvSpPr>
            <p:nvPr/>
          </p:nvSpPr>
          <p:spPr>
            <a:xfrm>
              <a:off x="1840201" y="3316204"/>
              <a:ext cx="274320" cy="274320"/>
            </a:xfrm>
            <a:prstGeom prst="ellipse">
              <a:avLst/>
            </a:prstGeom>
            <a:noFill/>
            <a:ln w="57150">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1" name="グループ化 10"/>
          <p:cNvGrpSpPr/>
          <p:nvPr/>
        </p:nvGrpSpPr>
        <p:grpSpPr>
          <a:xfrm>
            <a:off x="1144712" y="4162705"/>
            <a:ext cx="7387728" cy="2218623"/>
            <a:chOff x="1144712" y="4162705"/>
            <a:chExt cx="7387728" cy="2218623"/>
          </a:xfrm>
        </p:grpSpPr>
        <p:grpSp>
          <p:nvGrpSpPr>
            <p:cNvPr id="2048" name="グループ化 2047"/>
            <p:cNvGrpSpPr/>
            <p:nvPr/>
          </p:nvGrpSpPr>
          <p:grpSpPr>
            <a:xfrm>
              <a:off x="1144712" y="4322055"/>
              <a:ext cx="7387728" cy="2059273"/>
              <a:chOff x="1144712" y="4322055"/>
              <a:chExt cx="7387728" cy="2059273"/>
            </a:xfrm>
          </p:grpSpPr>
          <p:sp>
            <p:nvSpPr>
              <p:cNvPr id="34" name="Text Box 4">
                <a:extLst>
                  <a:ext uri="{FF2B5EF4-FFF2-40B4-BE49-F238E27FC236}">
                    <a16:creationId xmlns:a16="http://schemas.microsoft.com/office/drawing/2014/main" xmlns="" id="{947C71EE-4CB5-7049-8549-404822CE5288}"/>
                  </a:ext>
                </a:extLst>
              </p:cNvPr>
              <p:cNvSpPr txBox="1">
                <a:spLocks noChangeArrowheads="1"/>
              </p:cNvSpPr>
              <p:nvPr/>
            </p:nvSpPr>
            <p:spPr bwMode="auto">
              <a:xfrm>
                <a:off x="1144712" y="5167492"/>
                <a:ext cx="7387728" cy="1213836"/>
              </a:xfrm>
              <a:prstGeom prst="rect">
                <a:avLst/>
              </a:prstGeom>
              <a:solidFill>
                <a:schemeClr val="bg1"/>
              </a:solidFill>
              <a:ln w="57150">
                <a:solidFill>
                  <a:srgbClr val="3399FF"/>
                </a:solidFill>
              </a:ln>
              <a:effectLst/>
              <a:extLst/>
            </p:spPr>
            <p:txBody>
              <a:bodyPr wrap="square" lIns="90000">
                <a:noAutofit/>
              </a:bodyPr>
              <a:lstStyle>
                <a:lvl1pPr>
                  <a:defRPr kumimoji="1" sz="2400">
                    <a:solidFill>
                      <a:schemeClr val="tx1"/>
                    </a:solidFill>
                    <a:latin typeface="Arial" charset="0"/>
                    <a:ea typeface="ＭＳ Ｐゴシック" charset="-128"/>
                  </a:defRPr>
                </a:lvl1pPr>
                <a:lvl2pPr marL="742950" indent="-285750">
                  <a:defRPr kumimoji="1" sz="2400">
                    <a:solidFill>
                      <a:schemeClr val="tx1"/>
                    </a:solidFill>
                    <a:latin typeface="Arial" charset="0"/>
                    <a:ea typeface="ＭＳ Ｐゴシック" charset="-128"/>
                  </a:defRPr>
                </a:lvl2pPr>
                <a:lvl3pPr marL="1143000" indent="-228600">
                  <a:defRPr kumimoji="1" sz="2400">
                    <a:solidFill>
                      <a:schemeClr val="tx1"/>
                    </a:solidFill>
                    <a:latin typeface="Arial" charset="0"/>
                    <a:ea typeface="ＭＳ Ｐゴシック" charset="-128"/>
                  </a:defRPr>
                </a:lvl3pPr>
                <a:lvl4pPr marL="1600200" indent="-228600">
                  <a:defRPr kumimoji="1" sz="2400">
                    <a:solidFill>
                      <a:schemeClr val="tx1"/>
                    </a:solidFill>
                    <a:latin typeface="Arial" charset="0"/>
                    <a:ea typeface="ＭＳ Ｐゴシック" charset="-128"/>
                  </a:defRPr>
                </a:lvl4pPr>
                <a:lvl5pPr marL="2057400" indent="-228600">
                  <a:defRPr kumimoji="1" sz="2400">
                    <a:solidFill>
                      <a:schemeClr val="tx1"/>
                    </a:solidFill>
                    <a:latin typeface="Arial" charset="0"/>
                    <a:ea typeface="ＭＳ Ｐゴシック" charset="-128"/>
                  </a:defRPr>
                </a:lvl5pPr>
                <a:lvl6pPr marL="2514600" indent="-228600" algn="ctr" fontAlgn="base">
                  <a:spcBef>
                    <a:spcPct val="0"/>
                  </a:spcBef>
                  <a:spcAft>
                    <a:spcPct val="0"/>
                  </a:spcAft>
                  <a:defRPr kumimoji="1" sz="2400">
                    <a:solidFill>
                      <a:schemeClr val="tx1"/>
                    </a:solidFill>
                    <a:latin typeface="Arial" charset="0"/>
                    <a:ea typeface="ＭＳ Ｐゴシック" charset="-128"/>
                  </a:defRPr>
                </a:lvl6pPr>
                <a:lvl7pPr marL="2971800" indent="-228600" algn="ctr" fontAlgn="base">
                  <a:spcBef>
                    <a:spcPct val="0"/>
                  </a:spcBef>
                  <a:spcAft>
                    <a:spcPct val="0"/>
                  </a:spcAft>
                  <a:defRPr kumimoji="1" sz="2400">
                    <a:solidFill>
                      <a:schemeClr val="tx1"/>
                    </a:solidFill>
                    <a:latin typeface="Arial" charset="0"/>
                    <a:ea typeface="ＭＳ Ｐゴシック" charset="-128"/>
                  </a:defRPr>
                </a:lvl7pPr>
                <a:lvl8pPr marL="3429000" indent="-228600" algn="ctr" fontAlgn="base">
                  <a:spcBef>
                    <a:spcPct val="0"/>
                  </a:spcBef>
                  <a:spcAft>
                    <a:spcPct val="0"/>
                  </a:spcAft>
                  <a:defRPr kumimoji="1" sz="2400">
                    <a:solidFill>
                      <a:schemeClr val="tx1"/>
                    </a:solidFill>
                    <a:latin typeface="Arial" charset="0"/>
                    <a:ea typeface="ＭＳ Ｐゴシック" charset="-128"/>
                  </a:defRPr>
                </a:lvl8pPr>
                <a:lvl9pPr marL="3886200" indent="-228600" algn="ctr" fontAlgn="base">
                  <a:spcBef>
                    <a:spcPct val="0"/>
                  </a:spcBef>
                  <a:spcAft>
                    <a:spcPct val="0"/>
                  </a:spcAft>
                  <a:defRPr kumimoji="1" sz="2400">
                    <a:solidFill>
                      <a:schemeClr val="tx1"/>
                    </a:solidFill>
                    <a:latin typeface="Arial" charset="0"/>
                    <a:ea typeface="ＭＳ Ｐゴシック" charset="-128"/>
                  </a:defRPr>
                </a:lvl9pPr>
              </a:lstStyle>
              <a:p>
                <a:pPr algn="ctr">
                  <a:lnSpc>
                    <a:spcPct val="120000"/>
                  </a:lnSpc>
                </a:pPr>
                <a:r>
                  <a:rPr lang="ja-JP" altLang="en-US" sz="2800" b="1" dirty="0" smtClean="0">
                    <a:latin typeface="メイリオ" charset="-128"/>
                    <a:ea typeface="メイリオ" charset="-128"/>
                  </a:rPr>
                  <a:t>自宅は、危険エリアに入っていないが、</a:t>
                </a:r>
                <a:endParaRPr lang="en-US" altLang="ja-JP" sz="2800" b="1" dirty="0" smtClean="0">
                  <a:latin typeface="メイリオ" charset="-128"/>
                  <a:ea typeface="メイリオ" charset="-128"/>
                </a:endParaRPr>
              </a:p>
              <a:p>
                <a:pPr algn="ctr">
                  <a:lnSpc>
                    <a:spcPct val="120000"/>
                  </a:lnSpc>
                </a:pPr>
                <a:r>
                  <a:rPr lang="ja-JP" altLang="en-US" sz="2800" b="1" dirty="0" smtClean="0">
                    <a:latin typeface="メイリオ" charset="-128"/>
                    <a:ea typeface="メイリオ" charset="-128"/>
                  </a:rPr>
                  <a:t>周辺に土砂災害の危険性がある。</a:t>
                </a:r>
                <a:endParaRPr lang="en-US" altLang="ja-JP" sz="2800" b="1" dirty="0" smtClean="0">
                  <a:latin typeface="メイリオ" charset="-128"/>
                  <a:ea typeface="メイリオ" charset="-128"/>
                </a:endParaRPr>
              </a:p>
            </p:txBody>
          </p:sp>
          <p:cxnSp>
            <p:nvCxnSpPr>
              <p:cNvPr id="35" name="直線矢印コネクタ 34"/>
              <p:cNvCxnSpPr/>
              <p:nvPr/>
            </p:nvCxnSpPr>
            <p:spPr>
              <a:xfrm flipH="1" flipV="1">
                <a:off x="1428528" y="4322055"/>
                <a:ext cx="324036" cy="833441"/>
              </a:xfrm>
              <a:prstGeom prst="straightConnector1">
                <a:avLst/>
              </a:prstGeom>
              <a:ln w="57150">
                <a:solidFill>
                  <a:srgbClr val="3399FF"/>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30" name="円/楕円 29"/>
            <p:cNvSpPr>
              <a:spLocks noChangeAspect="1"/>
            </p:cNvSpPr>
            <p:nvPr/>
          </p:nvSpPr>
          <p:spPr>
            <a:xfrm>
              <a:off x="1293642" y="4162705"/>
              <a:ext cx="255360" cy="274320"/>
            </a:xfrm>
            <a:prstGeom prst="ellipse">
              <a:avLst/>
            </a:prstGeom>
            <a:noFill/>
            <a:ln w="57150">
              <a:solidFill>
                <a:srgbClr val="33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103279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49"/>
                                        </p:tgtEl>
                                        <p:attrNameLst>
                                          <p:attrName>style.visibility</p:attrName>
                                        </p:attrNameLst>
                                      </p:cBhvr>
                                      <p:to>
                                        <p:strVal val="visible"/>
                                      </p:to>
                                    </p:set>
                                    <p:animEffect transition="in" filter="fade">
                                      <p:cBhvr>
                                        <p:cTn id="7" dur="500"/>
                                        <p:tgtEl>
                                          <p:spTgt spid="204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54"/>
                                        </p:tgtEl>
                                        <p:attrNameLst>
                                          <p:attrName>style.visibility</p:attrName>
                                        </p:attrNameLst>
                                      </p:cBhvr>
                                      <p:to>
                                        <p:strVal val="visible"/>
                                      </p:to>
                                    </p:set>
                                    <p:animEffect transition="in" filter="fade">
                                      <p:cBhvr>
                                        <p:cTn id="22" dur="5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グループ化 9"/>
          <p:cNvGrpSpPr/>
          <p:nvPr/>
        </p:nvGrpSpPr>
        <p:grpSpPr>
          <a:xfrm>
            <a:off x="7416959" y="-229781"/>
            <a:ext cx="1835561" cy="1829567"/>
            <a:chOff x="7308304" y="639063"/>
            <a:chExt cx="1835561" cy="1829567"/>
          </a:xfrm>
        </p:grpSpPr>
        <p:sp>
          <p:nvSpPr>
            <p:cNvPr id="11" name="タイトル 1"/>
            <p:cNvSpPr txBox="1">
              <a:spLocks/>
            </p:cNvSpPr>
            <p:nvPr/>
          </p:nvSpPr>
          <p:spPr>
            <a:xfrm>
              <a:off x="7308304" y="639063"/>
              <a:ext cx="1440160" cy="1458803"/>
            </a:xfrm>
            <a:prstGeom prst="rect">
              <a:avLst/>
            </a:prstGeom>
          </p:spPr>
          <p:txBody>
            <a:bodyPr vert="horz" lIns="91440" tIns="45720" rIns="91440" bIns="45720" rtlCol="0" anchor="ctr">
              <a:noAutofit/>
            </a:bodyPr>
            <a:lstStyle>
              <a:lvl1pPr algn="l" defTabSz="914400" rtl="0" eaLnBrk="1" latinLnBrk="0" hangingPunct="1">
                <a:spcBef>
                  <a:spcPct val="0"/>
                </a:spcBef>
                <a:buNone/>
                <a:defRPr kumimoji="1" sz="4000" kern="1200" spc="-100" baseline="0">
                  <a:solidFill>
                    <a:schemeClr val="tx2"/>
                  </a:solidFill>
                  <a:latin typeface="+mj-lt"/>
                  <a:ea typeface="+mj-ea"/>
                  <a:cs typeface="+mj-cs"/>
                </a:defRPr>
              </a:lvl1pPr>
            </a:lstStyle>
            <a:p>
              <a:r>
                <a:rPr lang="ja-JP" altLang="en-US" sz="5400" b="1" dirty="0">
                  <a:ln>
                    <a:solidFill>
                      <a:schemeClr val="accent1">
                        <a:lumMod val="20000"/>
                        <a:lumOff val="80000"/>
                      </a:schemeClr>
                    </a:solidFill>
                  </a:ln>
                  <a:solidFill>
                    <a:srgbClr val="90D2FA"/>
                  </a:solidFill>
                  <a:latin typeface="HG丸ｺﾞｼｯｸM-PRO" panose="020F0600000000000000" pitchFamily="50" charset="-128"/>
                  <a:ea typeface="HG丸ｺﾞｼｯｸM-PRO" panose="020F0600000000000000" pitchFamily="50" charset="-128"/>
                </a:rPr>
                <a:t> </a:t>
              </a:r>
              <a:r>
                <a:rPr lang="ja-JP" altLang="en-US" sz="5400" b="1" dirty="0" smtClean="0">
                  <a:ln>
                    <a:solidFill>
                      <a:schemeClr val="accent1">
                        <a:lumMod val="20000"/>
                        <a:lumOff val="80000"/>
                      </a:schemeClr>
                    </a:solidFill>
                  </a:ln>
                  <a:solidFill>
                    <a:srgbClr val="90D2FA"/>
                  </a:solidFill>
                  <a:latin typeface="HG丸ｺﾞｼｯｸM-PRO" panose="020F0600000000000000" pitchFamily="50" charset="-128"/>
                  <a:ea typeface="HG丸ｺﾞｼｯｸM-PRO" panose="020F0600000000000000" pitchFamily="50" charset="-128"/>
                </a:rPr>
                <a:t>💧</a:t>
              </a:r>
              <a:endParaRPr lang="ja-JP" altLang="en-US" sz="5400" b="1" dirty="0">
                <a:ln>
                  <a:solidFill>
                    <a:schemeClr val="accent1">
                      <a:lumMod val="20000"/>
                      <a:lumOff val="80000"/>
                    </a:schemeClr>
                  </a:solidFill>
                </a:ln>
                <a:solidFill>
                  <a:srgbClr val="90D2FA"/>
                </a:solidFill>
                <a:effectLst>
                  <a:outerShdw blurRad="38100" dist="38100" dir="2700000" algn="tl">
                    <a:srgbClr val="000000">
                      <a:alpha val="43137"/>
                    </a:srgbClr>
                  </a:outerShdw>
                </a:effectLst>
                <a:latin typeface="HGP創英角ﾎﾟｯﾌﾟ体" panose="040B0A00000000000000" pitchFamily="50" charset="-128"/>
                <a:ea typeface="HGP創英角ﾎﾟｯﾌﾟ体" panose="040B0A00000000000000" pitchFamily="50" charset="-128"/>
              </a:endParaRPr>
            </a:p>
          </p:txBody>
        </p:sp>
        <p:sp>
          <p:nvSpPr>
            <p:cNvPr id="12" name="タイトル 1"/>
            <p:cNvSpPr txBox="1">
              <a:spLocks/>
            </p:cNvSpPr>
            <p:nvPr/>
          </p:nvSpPr>
          <p:spPr>
            <a:xfrm rot="353512">
              <a:off x="7451169" y="856265"/>
              <a:ext cx="1692696" cy="1612365"/>
            </a:xfrm>
            <a:prstGeom prst="rect">
              <a:avLst/>
            </a:prstGeom>
          </p:spPr>
          <p:txBody>
            <a:bodyPr vert="horz" lIns="91440" tIns="45720" rIns="91440" bIns="45720" rtlCol="0" anchor="ctr">
              <a:noAutofit/>
            </a:bodyPr>
            <a:lstStyle>
              <a:lvl1pPr algn="l" defTabSz="914400" rtl="0" eaLnBrk="1" latinLnBrk="0" hangingPunct="1">
                <a:spcBef>
                  <a:spcPct val="0"/>
                </a:spcBef>
                <a:buNone/>
                <a:defRPr kumimoji="1" sz="4000" kern="1200" spc="-100" baseline="0">
                  <a:solidFill>
                    <a:schemeClr val="tx2"/>
                  </a:solidFill>
                  <a:latin typeface="+mj-lt"/>
                  <a:ea typeface="+mj-ea"/>
                  <a:cs typeface="+mj-cs"/>
                </a:defRPr>
              </a:lvl1pPr>
            </a:lstStyle>
            <a:p>
              <a:r>
                <a:rPr lang="ja-JP" altLang="en-US" sz="7200" b="1" dirty="0">
                  <a:ln>
                    <a:solidFill>
                      <a:schemeClr val="accent1">
                        <a:lumMod val="20000"/>
                        <a:lumOff val="80000"/>
                      </a:schemeClr>
                    </a:solidFill>
                  </a:ln>
                  <a:solidFill>
                    <a:srgbClr val="90D2FA"/>
                  </a:solidFill>
                  <a:latin typeface="HG丸ｺﾞｼｯｸM-PRO" panose="020F0600000000000000" pitchFamily="50" charset="-128"/>
                  <a:ea typeface="HG丸ｺﾞｼｯｸM-PRO" panose="020F0600000000000000" pitchFamily="50" charset="-128"/>
                </a:rPr>
                <a:t> </a:t>
              </a:r>
              <a:r>
                <a:rPr lang="ja-JP" altLang="en-US" sz="7200" b="1" dirty="0" smtClean="0">
                  <a:ln>
                    <a:solidFill>
                      <a:schemeClr val="accent1">
                        <a:lumMod val="20000"/>
                        <a:lumOff val="80000"/>
                      </a:schemeClr>
                    </a:solidFill>
                  </a:ln>
                  <a:solidFill>
                    <a:srgbClr val="90D2FA"/>
                  </a:solidFill>
                  <a:latin typeface="HG丸ｺﾞｼｯｸM-PRO" panose="020F0600000000000000" pitchFamily="50" charset="-128"/>
                  <a:ea typeface="HG丸ｺﾞｼｯｸM-PRO" panose="020F0600000000000000" pitchFamily="50" charset="-128"/>
                </a:rPr>
                <a:t>💧</a:t>
              </a:r>
              <a:endParaRPr lang="ja-JP" altLang="en-US" sz="7200" b="1" dirty="0">
                <a:ln>
                  <a:solidFill>
                    <a:schemeClr val="accent1">
                      <a:lumMod val="20000"/>
                      <a:lumOff val="80000"/>
                    </a:schemeClr>
                  </a:solidFill>
                </a:ln>
                <a:solidFill>
                  <a:srgbClr val="90D2FA"/>
                </a:solidFill>
                <a:effectLst>
                  <a:outerShdw blurRad="38100" dist="38100" dir="2700000" algn="tl">
                    <a:srgbClr val="000000">
                      <a:alpha val="43137"/>
                    </a:srgbClr>
                  </a:outerShdw>
                </a:effectLst>
                <a:latin typeface="HGP創英角ﾎﾟｯﾌﾟ体" panose="040B0A00000000000000" pitchFamily="50" charset="-128"/>
                <a:ea typeface="HGP創英角ﾎﾟｯﾌﾟ体" panose="040B0A00000000000000" pitchFamily="50" charset="-128"/>
              </a:endParaRPr>
            </a:p>
          </p:txBody>
        </p:sp>
      </p:grpSp>
      <p:sp>
        <p:nvSpPr>
          <p:cNvPr id="2" name="テキスト ボックス 1"/>
          <p:cNvSpPr txBox="1"/>
          <p:nvPr/>
        </p:nvSpPr>
        <p:spPr>
          <a:xfrm>
            <a:off x="144016" y="188640"/>
            <a:ext cx="9396536" cy="646331"/>
          </a:xfrm>
          <a:prstGeom prst="rect">
            <a:avLst/>
          </a:prstGeom>
          <a:noFill/>
        </p:spPr>
        <p:txBody>
          <a:bodyPr wrap="square" rtlCol="0">
            <a:spAutoFit/>
          </a:bodyPr>
          <a:lstStyle/>
          <a:p>
            <a:r>
              <a:rPr lang="ja-JP" altLang="en-US" sz="3600" b="1" u="sng" dirty="0">
                <a:solidFill>
                  <a:srgbClr val="FF6600"/>
                </a:solidFill>
                <a:latin typeface="メイリオ" charset="-128"/>
                <a:ea typeface="メイリオ" charset="-128"/>
              </a:rPr>
              <a:t>３</a:t>
            </a:r>
            <a:r>
              <a:rPr lang="en-US" altLang="ja-JP" sz="3600" b="1" u="sng" dirty="0" smtClean="0">
                <a:solidFill>
                  <a:srgbClr val="FF6600"/>
                </a:solidFill>
                <a:latin typeface="メイリオ" charset="-128"/>
                <a:ea typeface="メイリオ" charset="-128"/>
              </a:rPr>
              <a:t>-3. </a:t>
            </a:r>
            <a:r>
              <a:rPr lang="ja-JP" altLang="en-US" sz="3600" b="1" u="sng" dirty="0" smtClean="0">
                <a:solidFill>
                  <a:srgbClr val="FF6600"/>
                </a:solidFill>
                <a:latin typeface="メイリオ" charset="-128"/>
                <a:ea typeface="メイリオ" charset="-128"/>
              </a:rPr>
              <a:t>準備の記入例</a:t>
            </a:r>
            <a:endParaRPr lang="en-US" altLang="ja-JP" sz="3600" b="1" u="sng" dirty="0" smtClean="0">
              <a:solidFill>
                <a:srgbClr val="FF6600"/>
              </a:solidFill>
              <a:latin typeface="メイリオ" charset="-128"/>
              <a:ea typeface="メイリオ" charset="-128"/>
            </a:endParaRPr>
          </a:p>
        </p:txBody>
      </p:sp>
      <p:sp>
        <p:nvSpPr>
          <p:cNvPr id="5" name="Text Box 4">
            <a:extLst>
              <a:ext uri="{FF2B5EF4-FFF2-40B4-BE49-F238E27FC236}">
                <a16:creationId xmlns:a16="http://schemas.microsoft.com/office/drawing/2014/main" xmlns="" id="{96A0D5D6-5739-BA46-9A6C-8714FF222881}"/>
              </a:ext>
            </a:extLst>
          </p:cNvPr>
          <p:cNvSpPr txBox="1">
            <a:spLocks noChangeArrowheads="1"/>
          </p:cNvSpPr>
          <p:nvPr/>
        </p:nvSpPr>
        <p:spPr bwMode="auto">
          <a:xfrm>
            <a:off x="1011786" y="4581128"/>
            <a:ext cx="7739803" cy="2107549"/>
          </a:xfrm>
          <a:prstGeom prst="rect">
            <a:avLst/>
          </a:prstGeom>
          <a:solidFill>
            <a:schemeClr val="bg1"/>
          </a:solidFill>
          <a:ln w="38100">
            <a:solidFill>
              <a:srgbClr val="FF6600"/>
            </a:solidFill>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0000">
            <a:noAutofit/>
          </a:bodyPr>
          <a:lstStyle>
            <a:lvl1pPr>
              <a:defRPr kumimoji="1" sz="2400">
                <a:solidFill>
                  <a:schemeClr val="tx1"/>
                </a:solidFill>
                <a:latin typeface="Arial" charset="0"/>
                <a:ea typeface="ＭＳ Ｐゴシック" charset="-128"/>
              </a:defRPr>
            </a:lvl1pPr>
            <a:lvl2pPr marL="742950" indent="-285750">
              <a:defRPr kumimoji="1" sz="2400">
                <a:solidFill>
                  <a:schemeClr val="tx1"/>
                </a:solidFill>
                <a:latin typeface="Arial" charset="0"/>
                <a:ea typeface="ＭＳ Ｐゴシック" charset="-128"/>
              </a:defRPr>
            </a:lvl2pPr>
            <a:lvl3pPr marL="1143000" indent="-228600">
              <a:defRPr kumimoji="1" sz="2400">
                <a:solidFill>
                  <a:schemeClr val="tx1"/>
                </a:solidFill>
                <a:latin typeface="Arial" charset="0"/>
                <a:ea typeface="ＭＳ Ｐゴシック" charset="-128"/>
              </a:defRPr>
            </a:lvl3pPr>
            <a:lvl4pPr marL="1600200" indent="-228600">
              <a:defRPr kumimoji="1" sz="2400">
                <a:solidFill>
                  <a:schemeClr val="tx1"/>
                </a:solidFill>
                <a:latin typeface="Arial" charset="0"/>
                <a:ea typeface="ＭＳ Ｐゴシック" charset="-128"/>
              </a:defRPr>
            </a:lvl4pPr>
            <a:lvl5pPr marL="2057400" indent="-228600">
              <a:defRPr kumimoji="1" sz="2400">
                <a:solidFill>
                  <a:schemeClr val="tx1"/>
                </a:solidFill>
                <a:latin typeface="Arial" charset="0"/>
                <a:ea typeface="ＭＳ Ｐゴシック" charset="-128"/>
              </a:defRPr>
            </a:lvl5pPr>
            <a:lvl6pPr marL="2514600" indent="-228600" algn="ctr" fontAlgn="base">
              <a:spcBef>
                <a:spcPct val="0"/>
              </a:spcBef>
              <a:spcAft>
                <a:spcPct val="0"/>
              </a:spcAft>
              <a:defRPr kumimoji="1" sz="2400">
                <a:solidFill>
                  <a:schemeClr val="tx1"/>
                </a:solidFill>
                <a:latin typeface="Arial" charset="0"/>
                <a:ea typeface="ＭＳ Ｐゴシック" charset="-128"/>
              </a:defRPr>
            </a:lvl6pPr>
            <a:lvl7pPr marL="2971800" indent="-228600" algn="ctr" fontAlgn="base">
              <a:spcBef>
                <a:spcPct val="0"/>
              </a:spcBef>
              <a:spcAft>
                <a:spcPct val="0"/>
              </a:spcAft>
              <a:defRPr kumimoji="1" sz="2400">
                <a:solidFill>
                  <a:schemeClr val="tx1"/>
                </a:solidFill>
                <a:latin typeface="Arial" charset="0"/>
                <a:ea typeface="ＭＳ Ｐゴシック" charset="-128"/>
              </a:defRPr>
            </a:lvl7pPr>
            <a:lvl8pPr marL="3429000" indent="-228600" algn="ctr" fontAlgn="base">
              <a:spcBef>
                <a:spcPct val="0"/>
              </a:spcBef>
              <a:spcAft>
                <a:spcPct val="0"/>
              </a:spcAft>
              <a:defRPr kumimoji="1" sz="2400">
                <a:solidFill>
                  <a:schemeClr val="tx1"/>
                </a:solidFill>
                <a:latin typeface="Arial" charset="0"/>
                <a:ea typeface="ＭＳ Ｐゴシック" charset="-128"/>
              </a:defRPr>
            </a:lvl8pPr>
            <a:lvl9pPr marL="3886200" indent="-228600" algn="ctr" fontAlgn="base">
              <a:spcBef>
                <a:spcPct val="0"/>
              </a:spcBef>
              <a:spcAft>
                <a:spcPct val="0"/>
              </a:spcAft>
              <a:defRPr kumimoji="1" sz="2400">
                <a:solidFill>
                  <a:schemeClr val="tx1"/>
                </a:solidFill>
                <a:latin typeface="Arial" charset="0"/>
                <a:ea typeface="ＭＳ Ｐゴシック" charset="-128"/>
              </a:defRPr>
            </a:lvl9pPr>
          </a:lstStyle>
          <a:p>
            <a:pPr>
              <a:lnSpc>
                <a:spcPct val="120000"/>
              </a:lnSpc>
            </a:pPr>
            <a:r>
              <a:rPr lang="ja-JP" altLang="en-US" sz="2800" b="1" dirty="0" smtClean="0">
                <a:latin typeface="メイリオ" charset="-128"/>
                <a:ea typeface="メイリオ" charset="-128"/>
              </a:rPr>
              <a:t>●誰が何</a:t>
            </a:r>
            <a:r>
              <a:rPr lang="ja-JP" altLang="en-US" sz="2800" b="1" dirty="0">
                <a:latin typeface="メイリオ" charset="-128"/>
                <a:ea typeface="メイリオ" charset="-128"/>
              </a:rPr>
              <a:t>を</a:t>
            </a:r>
            <a:r>
              <a:rPr lang="ja-JP" altLang="en-US" sz="2800" b="1" dirty="0" smtClean="0">
                <a:latin typeface="メイリオ" charset="-128"/>
                <a:ea typeface="メイリオ" charset="-128"/>
              </a:rPr>
              <a:t>準備する</a:t>
            </a:r>
            <a:r>
              <a:rPr lang="ja-JP" altLang="en-US" sz="2800" b="1" dirty="0">
                <a:latin typeface="メイリオ" charset="-128"/>
                <a:ea typeface="メイリオ" charset="-128"/>
              </a:rPr>
              <a:t>の</a:t>
            </a:r>
            <a:r>
              <a:rPr lang="ja-JP" altLang="en-US" sz="2800" b="1" dirty="0" smtClean="0">
                <a:latin typeface="メイリオ" charset="-128"/>
                <a:ea typeface="メイリオ" charset="-128"/>
              </a:rPr>
              <a:t>か？、また準備にかかる</a:t>
            </a:r>
            <a:endParaRPr lang="en-US" altLang="ja-JP" sz="2800" b="1" dirty="0" smtClean="0">
              <a:latin typeface="メイリオ" charset="-128"/>
              <a:ea typeface="メイリオ" charset="-128"/>
            </a:endParaRPr>
          </a:p>
          <a:p>
            <a:pPr>
              <a:lnSpc>
                <a:spcPct val="120000"/>
              </a:lnSpc>
            </a:pPr>
            <a:r>
              <a:rPr lang="ja-JP" altLang="en-US" sz="2800" b="1" dirty="0">
                <a:latin typeface="メイリオ" charset="-128"/>
                <a:ea typeface="メイリオ" charset="-128"/>
              </a:rPr>
              <a:t>　</a:t>
            </a:r>
            <a:r>
              <a:rPr lang="ja-JP" altLang="en-US" sz="2800" b="1" dirty="0" smtClean="0">
                <a:latin typeface="メイリオ" charset="-128"/>
                <a:ea typeface="メイリオ" charset="-128"/>
              </a:rPr>
              <a:t>時間を記入しましょう。</a:t>
            </a:r>
            <a:endParaRPr lang="ja-JP" altLang="en-US" sz="2800" b="1" dirty="0">
              <a:latin typeface="メイリオ" charset="-128"/>
              <a:ea typeface="メイリオ" charset="-128"/>
            </a:endParaRPr>
          </a:p>
          <a:p>
            <a:pPr>
              <a:lnSpc>
                <a:spcPct val="120000"/>
              </a:lnSpc>
            </a:pPr>
            <a:r>
              <a:rPr lang="ja-JP" altLang="en-US" sz="2800" b="1" dirty="0" smtClean="0">
                <a:latin typeface="メイリオ" charset="-128"/>
                <a:ea typeface="メイリオ" charset="-128"/>
              </a:rPr>
              <a:t>●避難</a:t>
            </a:r>
            <a:r>
              <a:rPr lang="ja-JP" altLang="en-US" sz="2800" b="1" dirty="0">
                <a:latin typeface="メイリオ" charset="-128"/>
                <a:ea typeface="メイリオ" charset="-128"/>
              </a:rPr>
              <a:t>開始までの準備を具体的にイメージ</a:t>
            </a:r>
            <a:r>
              <a:rPr lang="ja-JP" altLang="en-US" sz="2800" b="1" dirty="0" smtClean="0">
                <a:latin typeface="メイリオ" charset="-128"/>
                <a:ea typeface="メイリオ" charset="-128"/>
              </a:rPr>
              <a:t>して</a:t>
            </a:r>
            <a:endParaRPr lang="en-US" altLang="ja-JP" sz="2800" b="1" dirty="0" smtClean="0">
              <a:latin typeface="メイリオ" charset="-128"/>
              <a:ea typeface="メイリオ" charset="-128"/>
            </a:endParaRPr>
          </a:p>
          <a:p>
            <a:pPr>
              <a:lnSpc>
                <a:spcPct val="120000"/>
              </a:lnSpc>
            </a:pPr>
            <a:r>
              <a:rPr lang="ja-JP" altLang="en-US" sz="2800" b="1" dirty="0">
                <a:latin typeface="メイリオ" charset="-128"/>
                <a:ea typeface="メイリオ" charset="-128"/>
              </a:rPr>
              <a:t>　</a:t>
            </a:r>
            <a:r>
              <a:rPr lang="ja-JP" altLang="en-US" sz="2800" b="1" dirty="0" smtClean="0">
                <a:latin typeface="メイリオ" charset="-128"/>
                <a:ea typeface="メイリオ" charset="-128"/>
              </a:rPr>
              <a:t>記載すること</a:t>
            </a:r>
            <a:r>
              <a:rPr lang="ja-JP" altLang="en-US" sz="2800" b="1" dirty="0">
                <a:latin typeface="メイリオ" charset="-128"/>
                <a:ea typeface="メイリオ" charset="-128"/>
              </a:rPr>
              <a:t>が重要</a:t>
            </a:r>
            <a:r>
              <a:rPr lang="ja-JP" altLang="en-US" sz="2800" b="1" dirty="0" smtClean="0">
                <a:latin typeface="メイリオ" charset="-128"/>
                <a:ea typeface="メイリオ" charset="-128"/>
              </a:rPr>
              <a:t>。</a:t>
            </a:r>
            <a:endParaRPr lang="ja-JP" altLang="en-US" sz="2800" b="1" dirty="0">
              <a:latin typeface="メイリオ" charset="-128"/>
              <a:ea typeface="メイリオ" charset="-128"/>
            </a:endParaRPr>
          </a:p>
          <a:p>
            <a:pPr marL="285750" indent="-285750">
              <a:lnSpc>
                <a:spcPct val="120000"/>
              </a:lnSpc>
              <a:buFont typeface="Wingdings" pitchFamily="2" charset="2"/>
              <a:buChar char="l"/>
            </a:pPr>
            <a:endParaRPr lang="ja-JP" altLang="en-US" sz="2800" b="1" dirty="0">
              <a:latin typeface="メイリオ" charset="-128"/>
              <a:ea typeface="メイリオ" charset="-128"/>
            </a:endParaRPr>
          </a:p>
        </p:txBody>
      </p:sp>
      <p:sp>
        <p:nvSpPr>
          <p:cNvPr id="16" name="Text Box 4">
            <a:extLst>
              <a:ext uri="{FF2B5EF4-FFF2-40B4-BE49-F238E27FC236}">
                <a16:creationId xmlns:a16="http://schemas.microsoft.com/office/drawing/2014/main" xmlns="" id="{96A0D5D6-5739-BA46-9A6C-8714FF222881}"/>
              </a:ext>
            </a:extLst>
          </p:cNvPr>
          <p:cNvSpPr txBox="1">
            <a:spLocks noChangeArrowheads="1"/>
          </p:cNvSpPr>
          <p:nvPr/>
        </p:nvSpPr>
        <p:spPr bwMode="auto">
          <a:xfrm>
            <a:off x="186425" y="836712"/>
            <a:ext cx="8922079" cy="3512556"/>
          </a:xfrm>
          <a:prstGeom prst="rect">
            <a:avLst/>
          </a:prstGeom>
          <a:noFill/>
          <a:ln w="57150">
            <a:noFill/>
          </a:ln>
          <a:effectLst/>
          <a:extLst/>
        </p:spPr>
        <p:txBody>
          <a:bodyPr wrap="square" lIns="90000">
            <a:noAutofit/>
          </a:bodyPr>
          <a:lstStyle>
            <a:lvl1pPr>
              <a:defRPr kumimoji="1" sz="2400">
                <a:solidFill>
                  <a:schemeClr val="tx1"/>
                </a:solidFill>
                <a:latin typeface="Arial" charset="0"/>
                <a:ea typeface="ＭＳ Ｐゴシック" charset="-128"/>
              </a:defRPr>
            </a:lvl1pPr>
            <a:lvl2pPr marL="742950" indent="-285750">
              <a:defRPr kumimoji="1" sz="2400">
                <a:solidFill>
                  <a:schemeClr val="tx1"/>
                </a:solidFill>
                <a:latin typeface="Arial" charset="0"/>
                <a:ea typeface="ＭＳ Ｐゴシック" charset="-128"/>
              </a:defRPr>
            </a:lvl2pPr>
            <a:lvl3pPr marL="1143000" indent="-228600">
              <a:defRPr kumimoji="1" sz="2400">
                <a:solidFill>
                  <a:schemeClr val="tx1"/>
                </a:solidFill>
                <a:latin typeface="Arial" charset="0"/>
                <a:ea typeface="ＭＳ Ｐゴシック" charset="-128"/>
              </a:defRPr>
            </a:lvl3pPr>
            <a:lvl4pPr marL="1600200" indent="-228600">
              <a:defRPr kumimoji="1" sz="2400">
                <a:solidFill>
                  <a:schemeClr val="tx1"/>
                </a:solidFill>
                <a:latin typeface="Arial" charset="0"/>
                <a:ea typeface="ＭＳ Ｐゴシック" charset="-128"/>
              </a:defRPr>
            </a:lvl4pPr>
            <a:lvl5pPr marL="2057400" indent="-228600">
              <a:defRPr kumimoji="1" sz="2400">
                <a:solidFill>
                  <a:schemeClr val="tx1"/>
                </a:solidFill>
                <a:latin typeface="Arial" charset="0"/>
                <a:ea typeface="ＭＳ Ｐゴシック" charset="-128"/>
              </a:defRPr>
            </a:lvl5pPr>
            <a:lvl6pPr marL="2514600" indent="-228600" algn="ctr" fontAlgn="base">
              <a:spcBef>
                <a:spcPct val="0"/>
              </a:spcBef>
              <a:spcAft>
                <a:spcPct val="0"/>
              </a:spcAft>
              <a:defRPr kumimoji="1" sz="2400">
                <a:solidFill>
                  <a:schemeClr val="tx1"/>
                </a:solidFill>
                <a:latin typeface="Arial" charset="0"/>
                <a:ea typeface="ＭＳ Ｐゴシック" charset="-128"/>
              </a:defRPr>
            </a:lvl6pPr>
            <a:lvl7pPr marL="2971800" indent="-228600" algn="ctr" fontAlgn="base">
              <a:spcBef>
                <a:spcPct val="0"/>
              </a:spcBef>
              <a:spcAft>
                <a:spcPct val="0"/>
              </a:spcAft>
              <a:defRPr kumimoji="1" sz="2400">
                <a:solidFill>
                  <a:schemeClr val="tx1"/>
                </a:solidFill>
                <a:latin typeface="Arial" charset="0"/>
                <a:ea typeface="ＭＳ Ｐゴシック" charset="-128"/>
              </a:defRPr>
            </a:lvl7pPr>
            <a:lvl8pPr marL="3429000" indent="-228600" algn="ctr" fontAlgn="base">
              <a:spcBef>
                <a:spcPct val="0"/>
              </a:spcBef>
              <a:spcAft>
                <a:spcPct val="0"/>
              </a:spcAft>
              <a:defRPr kumimoji="1" sz="2400">
                <a:solidFill>
                  <a:schemeClr val="tx1"/>
                </a:solidFill>
                <a:latin typeface="Arial" charset="0"/>
                <a:ea typeface="ＭＳ Ｐゴシック" charset="-128"/>
              </a:defRPr>
            </a:lvl8pPr>
            <a:lvl9pPr marL="3886200" indent="-228600" algn="ctr" fontAlgn="base">
              <a:spcBef>
                <a:spcPct val="0"/>
              </a:spcBef>
              <a:spcAft>
                <a:spcPct val="0"/>
              </a:spcAft>
              <a:defRPr kumimoji="1" sz="2400">
                <a:solidFill>
                  <a:schemeClr val="tx1"/>
                </a:solidFill>
                <a:latin typeface="Arial" charset="0"/>
                <a:ea typeface="ＭＳ Ｐゴシック" charset="-128"/>
              </a:defRPr>
            </a:lvl9pPr>
          </a:lstStyle>
          <a:p>
            <a:pPr>
              <a:lnSpc>
                <a:spcPct val="150000"/>
              </a:lnSpc>
            </a:pPr>
            <a:r>
              <a:rPr lang="ja-JP" altLang="en-US" sz="2800" b="1" dirty="0" smtClean="0">
                <a:solidFill>
                  <a:schemeClr val="bg2">
                    <a:lumMod val="25000"/>
                  </a:schemeClr>
                </a:solidFill>
                <a:latin typeface="メイリオ" charset="-128"/>
                <a:ea typeface="メイリオ" charset="-128"/>
              </a:rPr>
              <a:t>・私が家族全員・親せきに連絡</a:t>
            </a:r>
            <a:endParaRPr lang="en-US" altLang="ja-JP" sz="2800" b="1" dirty="0" smtClean="0">
              <a:solidFill>
                <a:schemeClr val="bg2">
                  <a:lumMod val="25000"/>
                </a:schemeClr>
              </a:solidFill>
              <a:latin typeface="メイリオ" charset="-128"/>
              <a:ea typeface="メイリオ" charset="-128"/>
            </a:endParaRPr>
          </a:p>
          <a:p>
            <a:pPr>
              <a:lnSpc>
                <a:spcPct val="150000"/>
              </a:lnSpc>
            </a:pPr>
            <a:r>
              <a:rPr lang="ja-JP" altLang="en-US" sz="2800" b="1" dirty="0" smtClean="0">
                <a:solidFill>
                  <a:schemeClr val="bg2">
                    <a:lumMod val="25000"/>
                  </a:schemeClr>
                </a:solidFill>
                <a:latin typeface="メイリオ" charset="-128"/>
                <a:ea typeface="メイリオ" charset="-128"/>
              </a:rPr>
              <a:t>・私が非常持出品の準備</a:t>
            </a:r>
            <a:endParaRPr lang="en-US" altLang="ja-JP" sz="2800" b="1" dirty="0" smtClean="0">
              <a:solidFill>
                <a:schemeClr val="bg2">
                  <a:lumMod val="25000"/>
                </a:schemeClr>
              </a:solidFill>
              <a:latin typeface="メイリオ" charset="-128"/>
              <a:ea typeface="メイリオ" charset="-128"/>
            </a:endParaRPr>
          </a:p>
          <a:p>
            <a:pPr>
              <a:lnSpc>
                <a:spcPct val="150000"/>
              </a:lnSpc>
            </a:pPr>
            <a:r>
              <a:rPr lang="ja-JP" altLang="en-US" sz="2800" b="1" dirty="0" smtClean="0">
                <a:solidFill>
                  <a:schemeClr val="bg2">
                    <a:lumMod val="25000"/>
                  </a:schemeClr>
                </a:solidFill>
                <a:latin typeface="メイリオ" charset="-128"/>
                <a:ea typeface="メイリオ" charset="-128"/>
              </a:rPr>
              <a:t>・妻が避難経路の再確認</a:t>
            </a:r>
            <a:endParaRPr lang="en-US" altLang="ja-JP" sz="2800" b="1" dirty="0" smtClean="0">
              <a:solidFill>
                <a:schemeClr val="bg2">
                  <a:lumMod val="25000"/>
                </a:schemeClr>
              </a:solidFill>
              <a:latin typeface="メイリオ" charset="-128"/>
              <a:ea typeface="メイリオ" charset="-128"/>
            </a:endParaRPr>
          </a:p>
          <a:p>
            <a:pPr>
              <a:lnSpc>
                <a:spcPct val="150000"/>
              </a:lnSpc>
            </a:pPr>
            <a:r>
              <a:rPr lang="ja-JP" altLang="en-US" sz="2800" b="1" dirty="0" smtClean="0">
                <a:solidFill>
                  <a:schemeClr val="bg2">
                    <a:lumMod val="25000"/>
                  </a:schemeClr>
                </a:solidFill>
                <a:latin typeface="メイリオ" charset="-128"/>
                <a:ea typeface="メイリオ" charset="-128"/>
              </a:rPr>
              <a:t>・息子が携帯電話の充電</a:t>
            </a:r>
            <a:endParaRPr lang="en-US" altLang="ja-JP" sz="2800" b="1" dirty="0">
              <a:solidFill>
                <a:schemeClr val="bg2">
                  <a:lumMod val="25000"/>
                </a:schemeClr>
              </a:solidFill>
              <a:latin typeface="メイリオ" charset="-128"/>
              <a:ea typeface="メイリオ" charset="-128"/>
            </a:endParaRPr>
          </a:p>
          <a:p>
            <a:pPr>
              <a:lnSpc>
                <a:spcPts val="1200"/>
              </a:lnSpc>
            </a:pPr>
            <a:endParaRPr lang="en-US" altLang="ja-JP" sz="2600" b="1" dirty="0" smtClean="0">
              <a:solidFill>
                <a:schemeClr val="bg2">
                  <a:lumMod val="25000"/>
                </a:schemeClr>
              </a:solidFill>
              <a:latin typeface="メイリオ" panose="020B0604030504040204" pitchFamily="50" charset="-128"/>
              <a:ea typeface="メイリオ" panose="020B0604030504040204" pitchFamily="50" charset="-128"/>
            </a:endParaRPr>
          </a:p>
          <a:p>
            <a:r>
              <a:rPr lang="en-US" altLang="ja-JP" sz="2600" b="1" dirty="0" smtClean="0">
                <a:solidFill>
                  <a:schemeClr val="bg2">
                    <a:lumMod val="25000"/>
                  </a:schemeClr>
                </a:solidFill>
                <a:latin typeface="メイリオ" panose="020B0604030504040204" pitchFamily="50" charset="-128"/>
                <a:ea typeface="メイリオ" panose="020B0604030504040204" pitchFamily="50" charset="-128"/>
              </a:rPr>
              <a:t>※</a:t>
            </a:r>
            <a:r>
              <a:rPr lang="ja-JP" altLang="en-US" sz="2600" b="1" u="sng" dirty="0" smtClean="0">
                <a:solidFill>
                  <a:schemeClr val="bg2">
                    <a:lumMod val="25000"/>
                  </a:schemeClr>
                </a:solidFill>
                <a:latin typeface="メイリオ" panose="020B0604030504040204" pitchFamily="50" charset="-128"/>
                <a:ea typeface="メイリオ" panose="020B0604030504040204" pitchFamily="50" charset="-128"/>
              </a:rPr>
              <a:t>小さなお子様やペットがいる場合など、家族構成ごと</a:t>
            </a:r>
            <a:endParaRPr lang="en-US" altLang="ja-JP" sz="2600" b="1" u="sng" dirty="0" smtClean="0">
              <a:solidFill>
                <a:schemeClr val="bg2">
                  <a:lumMod val="25000"/>
                </a:schemeClr>
              </a:solidFill>
              <a:latin typeface="メイリオ" panose="020B0604030504040204" pitchFamily="50" charset="-128"/>
              <a:ea typeface="メイリオ" panose="020B0604030504040204" pitchFamily="50" charset="-128"/>
            </a:endParaRPr>
          </a:p>
          <a:p>
            <a:r>
              <a:rPr lang="en-US" altLang="ja-JP" sz="2600" dirty="0">
                <a:solidFill>
                  <a:schemeClr val="bg2">
                    <a:lumMod val="25000"/>
                  </a:schemeClr>
                </a:solidFill>
                <a:latin typeface="メイリオ" panose="020B0604030504040204" pitchFamily="50" charset="-128"/>
                <a:ea typeface="メイリオ" panose="020B0604030504040204" pitchFamily="50" charset="-128"/>
              </a:rPr>
              <a:t> </a:t>
            </a:r>
            <a:r>
              <a:rPr lang="en-US" altLang="ja-JP" sz="2600" dirty="0" smtClean="0">
                <a:solidFill>
                  <a:schemeClr val="bg2">
                    <a:lumMod val="25000"/>
                  </a:schemeClr>
                </a:solidFill>
                <a:latin typeface="メイリオ" panose="020B0604030504040204" pitchFamily="50" charset="-128"/>
                <a:ea typeface="メイリオ" panose="020B0604030504040204" pitchFamily="50" charset="-128"/>
              </a:rPr>
              <a:t>  </a:t>
            </a:r>
            <a:r>
              <a:rPr lang="ja-JP" altLang="en-US" sz="2600" b="1" u="sng" dirty="0" smtClean="0">
                <a:solidFill>
                  <a:schemeClr val="bg2">
                    <a:lumMod val="25000"/>
                  </a:schemeClr>
                </a:solidFill>
                <a:latin typeface="メイリオ" panose="020B0604030504040204" pitchFamily="50" charset="-128"/>
                <a:ea typeface="メイリオ" panose="020B0604030504040204" pitchFamily="50" charset="-128"/>
              </a:rPr>
              <a:t>に必要な準備を考えてください。</a:t>
            </a:r>
            <a:endParaRPr lang="en-US" altLang="ja-JP" sz="2600" b="1" u="sng" dirty="0" smtClean="0">
              <a:solidFill>
                <a:schemeClr val="bg2">
                  <a:lumMod val="25000"/>
                </a:schemeClr>
              </a:solidFill>
              <a:latin typeface="メイリオ" panose="020B0604030504040204" pitchFamily="50" charset="-128"/>
              <a:ea typeface="メイリオ" panose="020B0604030504040204" pitchFamily="50" charset="-128"/>
            </a:endParaRPr>
          </a:p>
        </p:txBody>
      </p:sp>
      <p:grpSp>
        <p:nvGrpSpPr>
          <p:cNvPr id="28" name="グループ化 27"/>
          <p:cNvGrpSpPr/>
          <p:nvPr/>
        </p:nvGrpSpPr>
        <p:grpSpPr>
          <a:xfrm rot="681723">
            <a:off x="5389402" y="1337501"/>
            <a:ext cx="3704571" cy="830998"/>
            <a:chOff x="219356" y="3134212"/>
            <a:chExt cx="3107053" cy="564973"/>
          </a:xfrm>
        </p:grpSpPr>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1930" t="47499" r="46692" b="44778"/>
            <a:stretch/>
          </p:blipFill>
          <p:spPr bwMode="auto">
            <a:xfrm>
              <a:off x="219356" y="3148869"/>
              <a:ext cx="2986265" cy="54989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8" name="テキスト ボックス 17"/>
            <p:cNvSpPr txBox="1"/>
            <p:nvPr/>
          </p:nvSpPr>
          <p:spPr>
            <a:xfrm>
              <a:off x="619650" y="3134212"/>
              <a:ext cx="2706759" cy="564973"/>
            </a:xfrm>
            <a:prstGeom prst="rect">
              <a:avLst/>
            </a:prstGeom>
            <a:noFill/>
          </p:spPr>
          <p:txBody>
            <a:bodyPr wrap="square" rtlCol="0">
              <a:spAutoFit/>
            </a:bodyPr>
            <a:lstStyle/>
            <a:p>
              <a:r>
                <a:rPr lang="ja-JP" altLang="en-US" sz="2400" dirty="0">
                  <a:solidFill>
                    <a:srgbClr val="FF0000"/>
                  </a:solidFill>
                  <a:latin typeface="HGP創英角ｺﾞｼｯｸUB" panose="020B0900000000000000" pitchFamily="50" charset="-128"/>
                  <a:ea typeface="HGP創英角ｺﾞｼｯｸUB" panose="020B0900000000000000" pitchFamily="50" charset="-128"/>
                </a:rPr>
                <a:t>私</a:t>
              </a:r>
              <a:r>
                <a:rPr lang="ja-JP" altLang="en-US" sz="2400" dirty="0" smtClean="0">
                  <a:solidFill>
                    <a:srgbClr val="FF0000"/>
                  </a:solidFill>
                  <a:latin typeface="HGP創英角ｺﾞｼｯｸUB" panose="020B0900000000000000" pitchFamily="50" charset="-128"/>
                  <a:ea typeface="HGP創英角ｺﾞｼｯｸUB" panose="020B0900000000000000" pitchFamily="50" charset="-128"/>
                </a:rPr>
                <a:t>が家族全員・</a:t>
              </a:r>
              <a:endParaRPr lang="en-US" altLang="ja-JP" sz="2400" dirty="0" smtClean="0">
                <a:solidFill>
                  <a:srgbClr val="FF0000"/>
                </a:solidFill>
                <a:latin typeface="HGP創英角ｺﾞｼｯｸUB" panose="020B0900000000000000" pitchFamily="50" charset="-128"/>
                <a:ea typeface="HGP創英角ｺﾞｼｯｸUB" panose="020B0900000000000000" pitchFamily="50" charset="-128"/>
              </a:endParaRPr>
            </a:p>
            <a:p>
              <a:r>
                <a:rPr lang="ja-JP" altLang="en-US" sz="2400" dirty="0" smtClean="0">
                  <a:solidFill>
                    <a:srgbClr val="FF0000"/>
                  </a:solidFill>
                  <a:latin typeface="HGP創英角ｺﾞｼｯｸUB" panose="020B0900000000000000" pitchFamily="50" charset="-128"/>
                  <a:ea typeface="HGP創英角ｺﾞｼｯｸUB" panose="020B0900000000000000" pitchFamily="50" charset="-128"/>
                </a:rPr>
                <a:t>親せきに連絡</a:t>
              </a:r>
              <a:endParaRPr kumimoji="1" lang="ja-JP" altLang="en-US" sz="2400" dirty="0">
                <a:solidFill>
                  <a:srgbClr val="FF0000"/>
                </a:solidFill>
                <a:latin typeface="HGP創英角ｺﾞｼｯｸUB" panose="020B0900000000000000" pitchFamily="50" charset="-128"/>
                <a:ea typeface="HGP創英角ｺﾞｼｯｸUB" panose="020B0900000000000000" pitchFamily="50" charset="-128"/>
              </a:endParaRPr>
            </a:p>
          </p:txBody>
        </p:sp>
        <p:sp>
          <p:nvSpPr>
            <p:cNvPr id="23" name="テキスト ボックス 22"/>
            <p:cNvSpPr txBox="1"/>
            <p:nvPr/>
          </p:nvSpPr>
          <p:spPr>
            <a:xfrm>
              <a:off x="2275878" y="3443439"/>
              <a:ext cx="869350" cy="251099"/>
            </a:xfrm>
            <a:prstGeom prst="rect">
              <a:avLst/>
            </a:prstGeom>
            <a:noFill/>
          </p:spPr>
          <p:txBody>
            <a:bodyPr wrap="square" rtlCol="0">
              <a:spAutoFit/>
            </a:bodyPr>
            <a:lstStyle/>
            <a:p>
              <a:r>
                <a:rPr kumimoji="1" lang="ja-JP" altLang="en-US" dirty="0" smtClean="0">
                  <a:solidFill>
                    <a:srgbClr val="FF0000"/>
                  </a:solidFill>
                  <a:latin typeface="HGP創英角ｺﾞｼｯｸUB" panose="020B0900000000000000" pitchFamily="50" charset="-128"/>
                  <a:ea typeface="HGP創英角ｺﾞｼｯｸUB" panose="020B0900000000000000" pitchFamily="50" charset="-128"/>
                </a:rPr>
                <a:t>　</a:t>
              </a:r>
              <a:r>
                <a:rPr lang="en-US" altLang="ja-JP" dirty="0">
                  <a:solidFill>
                    <a:srgbClr val="FF0000"/>
                  </a:solidFill>
                  <a:latin typeface="HGP創英角ｺﾞｼｯｸUB" panose="020B0900000000000000" pitchFamily="50" charset="-128"/>
                  <a:ea typeface="HGP創英角ｺﾞｼｯｸUB" panose="020B0900000000000000" pitchFamily="50" charset="-128"/>
                </a:rPr>
                <a:t>1</a:t>
              </a:r>
              <a:r>
                <a:rPr lang="en-US" altLang="ja-JP" dirty="0" smtClean="0">
                  <a:solidFill>
                    <a:srgbClr val="FF0000"/>
                  </a:solidFill>
                  <a:latin typeface="HGP創英角ｺﾞｼｯｸUB" panose="020B0900000000000000" pitchFamily="50" charset="-128"/>
                  <a:ea typeface="HGP創英角ｺﾞｼｯｸUB" panose="020B0900000000000000" pitchFamily="50" charset="-128"/>
                </a:rPr>
                <a:t>0</a:t>
              </a:r>
              <a:endParaRPr kumimoji="1" lang="ja-JP" altLang="en-US" dirty="0">
                <a:solidFill>
                  <a:srgbClr val="FF0000"/>
                </a:solidFill>
                <a:latin typeface="HGP創英角ｺﾞｼｯｸUB" panose="020B0900000000000000" pitchFamily="50" charset="-128"/>
                <a:ea typeface="HGP創英角ｺﾞｼｯｸUB" panose="020B0900000000000000" pitchFamily="50" charset="-128"/>
              </a:endParaRPr>
            </a:p>
          </p:txBody>
        </p:sp>
      </p:grpSp>
      <p:sp>
        <p:nvSpPr>
          <p:cNvPr id="32" name="円/楕円 31">
            <a:extLst>
              <a:ext uri="{FF2B5EF4-FFF2-40B4-BE49-F238E27FC236}">
                <a16:creationId xmlns:a16="http://schemas.microsoft.com/office/drawing/2014/main" xmlns="" id="{D4A71706-7CEC-A94D-A054-53A66A212EB0}"/>
              </a:ext>
            </a:extLst>
          </p:cNvPr>
          <p:cNvSpPr/>
          <p:nvPr/>
        </p:nvSpPr>
        <p:spPr>
          <a:xfrm>
            <a:off x="72008" y="5085184"/>
            <a:ext cx="1055732" cy="1082594"/>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ja-JP" sz="2000" b="1" dirty="0">
                <a:latin typeface="Meiryo" panose="020B0604030504040204" pitchFamily="34" charset="-128"/>
                <a:ea typeface="Meiryo" panose="020B0604030504040204" pitchFamily="34" charset="-128"/>
              </a:rPr>
              <a:t>Point</a:t>
            </a:r>
            <a:endParaRPr kumimoji="1" lang="ja-JP" altLang="en-US" sz="2000" b="1" dirty="0">
              <a:latin typeface="Meiryo" panose="020B0604030504040204" pitchFamily="34" charset="-128"/>
              <a:ea typeface="Meiryo" panose="020B0604030504040204" pitchFamily="34" charset="-128"/>
            </a:endParaRPr>
          </a:p>
        </p:txBody>
      </p:sp>
      <p:sp>
        <p:nvSpPr>
          <p:cNvPr id="14" name="テキスト ボックス 13"/>
          <p:cNvSpPr txBox="1"/>
          <p:nvPr/>
        </p:nvSpPr>
        <p:spPr>
          <a:xfrm>
            <a:off x="8676456" y="6453336"/>
            <a:ext cx="470000" cy="369332"/>
          </a:xfrm>
          <a:prstGeom prst="rect">
            <a:avLst/>
          </a:prstGeom>
          <a:noFill/>
        </p:spPr>
        <p:txBody>
          <a:bodyPr wrap="none" rtlCol="0">
            <a:spAutoFit/>
          </a:bodyPr>
          <a:lstStyle/>
          <a:p>
            <a:r>
              <a:rPr lang="en-US" altLang="ja-JP" dirty="0" smtClean="0">
                <a:latin typeface="Meiryo UI" panose="020B0604030504040204" pitchFamily="50" charset="-128"/>
                <a:ea typeface="Meiryo UI" panose="020B0604030504040204" pitchFamily="50" charset="-128"/>
              </a:rPr>
              <a:t>31</a:t>
            </a:r>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0502985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グループ化 9"/>
          <p:cNvGrpSpPr/>
          <p:nvPr/>
        </p:nvGrpSpPr>
        <p:grpSpPr>
          <a:xfrm>
            <a:off x="7416959" y="-229781"/>
            <a:ext cx="1835561" cy="1829567"/>
            <a:chOff x="7308304" y="639063"/>
            <a:chExt cx="1835561" cy="1829567"/>
          </a:xfrm>
        </p:grpSpPr>
        <p:sp>
          <p:nvSpPr>
            <p:cNvPr id="11" name="タイトル 1"/>
            <p:cNvSpPr txBox="1">
              <a:spLocks/>
            </p:cNvSpPr>
            <p:nvPr/>
          </p:nvSpPr>
          <p:spPr>
            <a:xfrm>
              <a:off x="7308304" y="639063"/>
              <a:ext cx="1440160" cy="1458803"/>
            </a:xfrm>
            <a:prstGeom prst="rect">
              <a:avLst/>
            </a:prstGeom>
          </p:spPr>
          <p:txBody>
            <a:bodyPr vert="horz" lIns="91440" tIns="45720" rIns="91440" bIns="45720" rtlCol="0" anchor="ctr">
              <a:noAutofit/>
            </a:bodyPr>
            <a:lstStyle>
              <a:lvl1pPr algn="l" defTabSz="914400" rtl="0" eaLnBrk="1" latinLnBrk="0" hangingPunct="1">
                <a:spcBef>
                  <a:spcPct val="0"/>
                </a:spcBef>
                <a:buNone/>
                <a:defRPr kumimoji="1" sz="4000" kern="1200" spc="-100" baseline="0">
                  <a:solidFill>
                    <a:schemeClr val="tx2"/>
                  </a:solidFill>
                  <a:latin typeface="+mj-lt"/>
                  <a:ea typeface="+mj-ea"/>
                  <a:cs typeface="+mj-cs"/>
                </a:defRPr>
              </a:lvl1pPr>
            </a:lstStyle>
            <a:p>
              <a:r>
                <a:rPr lang="ja-JP" altLang="en-US" sz="5400" b="1" dirty="0">
                  <a:ln>
                    <a:solidFill>
                      <a:schemeClr val="accent1">
                        <a:lumMod val="20000"/>
                        <a:lumOff val="80000"/>
                      </a:schemeClr>
                    </a:solidFill>
                  </a:ln>
                  <a:solidFill>
                    <a:srgbClr val="90D2FA"/>
                  </a:solidFill>
                  <a:latin typeface="HG丸ｺﾞｼｯｸM-PRO" panose="020F0600000000000000" pitchFamily="50" charset="-128"/>
                  <a:ea typeface="HG丸ｺﾞｼｯｸM-PRO" panose="020F0600000000000000" pitchFamily="50" charset="-128"/>
                </a:rPr>
                <a:t> </a:t>
              </a:r>
              <a:r>
                <a:rPr lang="ja-JP" altLang="en-US" sz="5400" b="1" dirty="0" smtClean="0">
                  <a:ln>
                    <a:solidFill>
                      <a:schemeClr val="accent1">
                        <a:lumMod val="20000"/>
                        <a:lumOff val="80000"/>
                      </a:schemeClr>
                    </a:solidFill>
                  </a:ln>
                  <a:solidFill>
                    <a:srgbClr val="90D2FA"/>
                  </a:solidFill>
                  <a:latin typeface="HG丸ｺﾞｼｯｸM-PRO" panose="020F0600000000000000" pitchFamily="50" charset="-128"/>
                  <a:ea typeface="HG丸ｺﾞｼｯｸM-PRO" panose="020F0600000000000000" pitchFamily="50" charset="-128"/>
                </a:rPr>
                <a:t>💧</a:t>
              </a:r>
              <a:endParaRPr lang="ja-JP" altLang="en-US" sz="5400" b="1" dirty="0">
                <a:ln>
                  <a:solidFill>
                    <a:schemeClr val="accent1">
                      <a:lumMod val="20000"/>
                      <a:lumOff val="80000"/>
                    </a:schemeClr>
                  </a:solidFill>
                </a:ln>
                <a:solidFill>
                  <a:srgbClr val="90D2FA"/>
                </a:solidFill>
                <a:effectLst>
                  <a:outerShdw blurRad="38100" dist="38100" dir="2700000" algn="tl">
                    <a:srgbClr val="000000">
                      <a:alpha val="43137"/>
                    </a:srgbClr>
                  </a:outerShdw>
                </a:effectLst>
                <a:latin typeface="HGP創英角ﾎﾟｯﾌﾟ体" panose="040B0A00000000000000" pitchFamily="50" charset="-128"/>
                <a:ea typeface="HGP創英角ﾎﾟｯﾌﾟ体" panose="040B0A00000000000000" pitchFamily="50" charset="-128"/>
              </a:endParaRPr>
            </a:p>
          </p:txBody>
        </p:sp>
        <p:sp>
          <p:nvSpPr>
            <p:cNvPr id="12" name="タイトル 1"/>
            <p:cNvSpPr txBox="1">
              <a:spLocks/>
            </p:cNvSpPr>
            <p:nvPr/>
          </p:nvSpPr>
          <p:spPr>
            <a:xfrm rot="353512">
              <a:off x="7451169" y="856265"/>
              <a:ext cx="1692696" cy="1612365"/>
            </a:xfrm>
            <a:prstGeom prst="rect">
              <a:avLst/>
            </a:prstGeom>
          </p:spPr>
          <p:txBody>
            <a:bodyPr vert="horz" lIns="91440" tIns="45720" rIns="91440" bIns="45720" rtlCol="0" anchor="ctr">
              <a:noAutofit/>
            </a:bodyPr>
            <a:lstStyle>
              <a:lvl1pPr algn="l" defTabSz="914400" rtl="0" eaLnBrk="1" latinLnBrk="0" hangingPunct="1">
                <a:spcBef>
                  <a:spcPct val="0"/>
                </a:spcBef>
                <a:buNone/>
                <a:defRPr kumimoji="1" sz="4000" kern="1200" spc="-100" baseline="0">
                  <a:solidFill>
                    <a:schemeClr val="tx2"/>
                  </a:solidFill>
                  <a:latin typeface="+mj-lt"/>
                  <a:ea typeface="+mj-ea"/>
                  <a:cs typeface="+mj-cs"/>
                </a:defRPr>
              </a:lvl1pPr>
            </a:lstStyle>
            <a:p>
              <a:r>
                <a:rPr lang="ja-JP" altLang="en-US" sz="7200" b="1" dirty="0">
                  <a:ln>
                    <a:solidFill>
                      <a:schemeClr val="accent1">
                        <a:lumMod val="20000"/>
                        <a:lumOff val="80000"/>
                      </a:schemeClr>
                    </a:solidFill>
                  </a:ln>
                  <a:solidFill>
                    <a:srgbClr val="90D2FA"/>
                  </a:solidFill>
                  <a:latin typeface="HG丸ｺﾞｼｯｸM-PRO" panose="020F0600000000000000" pitchFamily="50" charset="-128"/>
                  <a:ea typeface="HG丸ｺﾞｼｯｸM-PRO" panose="020F0600000000000000" pitchFamily="50" charset="-128"/>
                </a:rPr>
                <a:t> </a:t>
              </a:r>
              <a:r>
                <a:rPr lang="ja-JP" altLang="en-US" sz="7200" b="1" dirty="0" smtClean="0">
                  <a:ln>
                    <a:solidFill>
                      <a:schemeClr val="accent1">
                        <a:lumMod val="20000"/>
                        <a:lumOff val="80000"/>
                      </a:schemeClr>
                    </a:solidFill>
                  </a:ln>
                  <a:solidFill>
                    <a:srgbClr val="90D2FA"/>
                  </a:solidFill>
                  <a:latin typeface="HG丸ｺﾞｼｯｸM-PRO" panose="020F0600000000000000" pitchFamily="50" charset="-128"/>
                  <a:ea typeface="HG丸ｺﾞｼｯｸM-PRO" panose="020F0600000000000000" pitchFamily="50" charset="-128"/>
                </a:rPr>
                <a:t>💧</a:t>
              </a:r>
              <a:endParaRPr lang="ja-JP" altLang="en-US" sz="7200" b="1" dirty="0">
                <a:ln>
                  <a:solidFill>
                    <a:schemeClr val="accent1">
                      <a:lumMod val="20000"/>
                      <a:lumOff val="80000"/>
                    </a:schemeClr>
                  </a:solidFill>
                </a:ln>
                <a:solidFill>
                  <a:srgbClr val="90D2FA"/>
                </a:solidFill>
                <a:effectLst>
                  <a:outerShdw blurRad="38100" dist="38100" dir="2700000" algn="tl">
                    <a:srgbClr val="000000">
                      <a:alpha val="43137"/>
                    </a:srgbClr>
                  </a:outerShdw>
                </a:effectLst>
                <a:latin typeface="HGP創英角ﾎﾟｯﾌﾟ体" panose="040B0A00000000000000" pitchFamily="50" charset="-128"/>
                <a:ea typeface="HGP創英角ﾎﾟｯﾌﾟ体" panose="040B0A00000000000000" pitchFamily="50" charset="-128"/>
              </a:endParaRPr>
            </a:p>
          </p:txBody>
        </p:sp>
      </p:grpSp>
      <p:sp>
        <p:nvSpPr>
          <p:cNvPr id="16" name="テキスト ボックス 15"/>
          <p:cNvSpPr txBox="1"/>
          <p:nvPr/>
        </p:nvSpPr>
        <p:spPr>
          <a:xfrm>
            <a:off x="288032" y="118373"/>
            <a:ext cx="9396536" cy="646331"/>
          </a:xfrm>
          <a:prstGeom prst="rect">
            <a:avLst/>
          </a:prstGeom>
          <a:noFill/>
        </p:spPr>
        <p:txBody>
          <a:bodyPr wrap="square" rtlCol="0">
            <a:spAutoFit/>
          </a:bodyPr>
          <a:lstStyle/>
          <a:p>
            <a:r>
              <a:rPr lang="en-US" altLang="ja-JP" sz="3600" b="1" u="sng" dirty="0" smtClean="0">
                <a:solidFill>
                  <a:srgbClr val="FF6600"/>
                </a:solidFill>
                <a:latin typeface="メイリオ" charset="-128"/>
                <a:ea typeface="メイリオ" charset="-128"/>
              </a:rPr>
              <a:t>3-4. </a:t>
            </a:r>
            <a:r>
              <a:rPr lang="ja-JP" altLang="en-US" sz="3600" b="1" u="sng" dirty="0">
                <a:solidFill>
                  <a:srgbClr val="FF6600"/>
                </a:solidFill>
                <a:latin typeface="メイリオ" charset="-128"/>
                <a:ea typeface="メイリオ" charset="-128"/>
              </a:rPr>
              <a:t>避難開始まで</a:t>
            </a:r>
            <a:r>
              <a:rPr lang="ja-JP" altLang="en-US" sz="3600" b="1" u="sng" dirty="0" smtClean="0">
                <a:solidFill>
                  <a:srgbClr val="FF6600"/>
                </a:solidFill>
                <a:latin typeface="メイリオ" charset="-128"/>
                <a:ea typeface="メイリオ" charset="-128"/>
              </a:rPr>
              <a:t>のシール</a:t>
            </a:r>
            <a:r>
              <a:rPr lang="ja-JP" altLang="en-US" sz="3600" b="1" u="sng" dirty="0">
                <a:solidFill>
                  <a:srgbClr val="FF6600"/>
                </a:solidFill>
                <a:latin typeface="メイリオ" charset="-128"/>
                <a:ea typeface="メイリオ" charset="-128"/>
              </a:rPr>
              <a:t>を貼る</a:t>
            </a:r>
            <a:endParaRPr lang="en-US" altLang="ja-JP" sz="3600" b="1" u="sng" dirty="0" smtClean="0">
              <a:solidFill>
                <a:srgbClr val="FF6600"/>
              </a:solidFill>
              <a:latin typeface="メイリオ" charset="-128"/>
              <a:ea typeface="メイリオ" charset="-128"/>
            </a:endParaRPr>
          </a:p>
        </p:txBody>
      </p:sp>
      <p:cxnSp>
        <p:nvCxnSpPr>
          <p:cNvPr id="20" name="直線コネクタ 19">
            <a:extLst>
              <a:ext uri="{FF2B5EF4-FFF2-40B4-BE49-F238E27FC236}">
                <a16:creationId xmlns:a16="http://schemas.microsoft.com/office/drawing/2014/main" xmlns="" id="{3FF642D1-BCC9-724A-A8AD-729639672509}"/>
              </a:ext>
            </a:extLst>
          </p:cNvPr>
          <p:cNvCxnSpPr>
            <a:cxnSpLocks/>
          </p:cNvCxnSpPr>
          <p:nvPr/>
        </p:nvCxnSpPr>
        <p:spPr>
          <a:xfrm flipV="1">
            <a:off x="2313236" y="5234646"/>
            <a:ext cx="2574540" cy="1"/>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37" name="グループ化 36"/>
          <p:cNvGrpSpPr/>
          <p:nvPr/>
        </p:nvGrpSpPr>
        <p:grpSpPr>
          <a:xfrm>
            <a:off x="80356" y="764704"/>
            <a:ext cx="8776764" cy="5688632"/>
            <a:chOff x="80356" y="764704"/>
            <a:chExt cx="8776764" cy="5688632"/>
          </a:xfrm>
        </p:grpSpPr>
        <p:grpSp>
          <p:nvGrpSpPr>
            <p:cNvPr id="30" name="グループ化 29"/>
            <p:cNvGrpSpPr/>
            <p:nvPr/>
          </p:nvGrpSpPr>
          <p:grpSpPr>
            <a:xfrm>
              <a:off x="80356" y="764704"/>
              <a:ext cx="8776764" cy="5688632"/>
              <a:chOff x="80356" y="764704"/>
              <a:chExt cx="8776764" cy="5688632"/>
            </a:xfrm>
          </p:grpSpPr>
          <p:grpSp>
            <p:nvGrpSpPr>
              <p:cNvPr id="26" name="グループ化 25"/>
              <p:cNvGrpSpPr/>
              <p:nvPr/>
            </p:nvGrpSpPr>
            <p:grpSpPr>
              <a:xfrm>
                <a:off x="80356" y="764704"/>
                <a:ext cx="8776764" cy="5688632"/>
                <a:chOff x="80356" y="764704"/>
                <a:chExt cx="8776764" cy="5688632"/>
              </a:xfrm>
            </p:grpSpPr>
            <p:grpSp>
              <p:nvGrpSpPr>
                <p:cNvPr id="28" name="グループ化 27"/>
                <p:cNvGrpSpPr/>
                <p:nvPr/>
              </p:nvGrpSpPr>
              <p:grpSpPr>
                <a:xfrm>
                  <a:off x="80356" y="764704"/>
                  <a:ext cx="8776764" cy="5688632"/>
                  <a:chOff x="85998" y="42529"/>
                  <a:chExt cx="8776764" cy="5688632"/>
                </a:xfrm>
              </p:grpSpPr>
              <p:grpSp>
                <p:nvGrpSpPr>
                  <p:cNvPr id="9" name="グループ化 8"/>
                  <p:cNvGrpSpPr/>
                  <p:nvPr/>
                </p:nvGrpSpPr>
                <p:grpSpPr>
                  <a:xfrm>
                    <a:off x="85998" y="42529"/>
                    <a:ext cx="8776764" cy="5688632"/>
                    <a:chOff x="290228" y="-179403"/>
                    <a:chExt cx="8776764" cy="5688632"/>
                  </a:xfrm>
                </p:grpSpPr>
                <p:sp>
                  <p:nvSpPr>
                    <p:cNvPr id="4" name="Text Box 4">
                      <a:extLst>
                        <a:ext uri="{FF2B5EF4-FFF2-40B4-BE49-F238E27FC236}">
                          <a16:creationId xmlns:a16="http://schemas.microsoft.com/office/drawing/2014/main" xmlns="" id="{797631B3-0F52-384D-B69A-C30E7A1B5297}"/>
                        </a:ext>
                      </a:extLst>
                    </p:cNvPr>
                    <p:cNvSpPr txBox="1">
                      <a:spLocks noChangeArrowheads="1"/>
                    </p:cNvSpPr>
                    <p:nvPr/>
                  </p:nvSpPr>
                  <p:spPr bwMode="auto">
                    <a:xfrm>
                      <a:off x="290228" y="-179403"/>
                      <a:ext cx="8776764" cy="1336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0000">
                      <a:noAutofit/>
                    </a:bodyPr>
                    <a:lstStyle>
                      <a:lvl1pPr>
                        <a:defRPr kumimoji="1" sz="2400">
                          <a:solidFill>
                            <a:schemeClr val="tx1"/>
                          </a:solidFill>
                          <a:latin typeface="Arial" charset="0"/>
                          <a:ea typeface="ＭＳ Ｐゴシック" charset="-128"/>
                        </a:defRPr>
                      </a:lvl1pPr>
                      <a:lvl2pPr marL="742950" indent="-285750">
                        <a:defRPr kumimoji="1" sz="2400">
                          <a:solidFill>
                            <a:schemeClr val="tx1"/>
                          </a:solidFill>
                          <a:latin typeface="Arial" charset="0"/>
                          <a:ea typeface="ＭＳ Ｐゴシック" charset="-128"/>
                        </a:defRPr>
                      </a:lvl2pPr>
                      <a:lvl3pPr marL="1143000" indent="-228600">
                        <a:defRPr kumimoji="1" sz="2400">
                          <a:solidFill>
                            <a:schemeClr val="tx1"/>
                          </a:solidFill>
                          <a:latin typeface="Arial" charset="0"/>
                          <a:ea typeface="ＭＳ Ｐゴシック" charset="-128"/>
                        </a:defRPr>
                      </a:lvl3pPr>
                      <a:lvl4pPr marL="1600200" indent="-228600">
                        <a:defRPr kumimoji="1" sz="2400">
                          <a:solidFill>
                            <a:schemeClr val="tx1"/>
                          </a:solidFill>
                          <a:latin typeface="Arial" charset="0"/>
                          <a:ea typeface="ＭＳ Ｐゴシック" charset="-128"/>
                        </a:defRPr>
                      </a:lvl4pPr>
                      <a:lvl5pPr marL="2057400" indent="-228600">
                        <a:defRPr kumimoji="1" sz="2400">
                          <a:solidFill>
                            <a:schemeClr val="tx1"/>
                          </a:solidFill>
                          <a:latin typeface="Arial" charset="0"/>
                          <a:ea typeface="ＭＳ Ｐゴシック" charset="-128"/>
                        </a:defRPr>
                      </a:lvl5pPr>
                      <a:lvl6pPr marL="2514600" indent="-228600" algn="ctr" fontAlgn="base">
                        <a:spcBef>
                          <a:spcPct val="0"/>
                        </a:spcBef>
                        <a:spcAft>
                          <a:spcPct val="0"/>
                        </a:spcAft>
                        <a:defRPr kumimoji="1" sz="2400">
                          <a:solidFill>
                            <a:schemeClr val="tx1"/>
                          </a:solidFill>
                          <a:latin typeface="Arial" charset="0"/>
                          <a:ea typeface="ＭＳ Ｐゴシック" charset="-128"/>
                        </a:defRPr>
                      </a:lvl6pPr>
                      <a:lvl7pPr marL="2971800" indent="-228600" algn="ctr" fontAlgn="base">
                        <a:spcBef>
                          <a:spcPct val="0"/>
                        </a:spcBef>
                        <a:spcAft>
                          <a:spcPct val="0"/>
                        </a:spcAft>
                        <a:defRPr kumimoji="1" sz="2400">
                          <a:solidFill>
                            <a:schemeClr val="tx1"/>
                          </a:solidFill>
                          <a:latin typeface="Arial" charset="0"/>
                          <a:ea typeface="ＭＳ Ｐゴシック" charset="-128"/>
                        </a:defRPr>
                      </a:lvl7pPr>
                      <a:lvl8pPr marL="3429000" indent="-228600" algn="ctr" fontAlgn="base">
                        <a:spcBef>
                          <a:spcPct val="0"/>
                        </a:spcBef>
                        <a:spcAft>
                          <a:spcPct val="0"/>
                        </a:spcAft>
                        <a:defRPr kumimoji="1" sz="2400">
                          <a:solidFill>
                            <a:schemeClr val="tx1"/>
                          </a:solidFill>
                          <a:latin typeface="Arial" charset="0"/>
                          <a:ea typeface="ＭＳ Ｐゴシック" charset="-128"/>
                        </a:defRPr>
                      </a:lvl8pPr>
                      <a:lvl9pPr marL="3886200" indent="-228600" algn="ctr" fontAlgn="base">
                        <a:spcBef>
                          <a:spcPct val="0"/>
                        </a:spcBef>
                        <a:spcAft>
                          <a:spcPct val="0"/>
                        </a:spcAft>
                        <a:defRPr kumimoji="1" sz="2400">
                          <a:solidFill>
                            <a:schemeClr val="tx1"/>
                          </a:solidFill>
                          <a:latin typeface="Arial" charset="0"/>
                          <a:ea typeface="ＭＳ Ｐゴシック" charset="-128"/>
                        </a:defRPr>
                      </a:lvl9pPr>
                    </a:lstStyle>
                    <a:p>
                      <a:pPr lvl="0" defTabSz="685800">
                        <a:defRPr/>
                      </a:pPr>
                      <a:r>
                        <a:rPr lang="ja-JP" altLang="en-US" sz="3200" b="1" dirty="0">
                          <a:solidFill>
                            <a:schemeClr val="bg2">
                              <a:lumMod val="25000"/>
                            </a:schemeClr>
                          </a:solidFill>
                          <a:latin typeface="メイリオ" panose="020B0604030504040204" pitchFamily="50" charset="-128"/>
                          <a:ea typeface="メイリオ" panose="020B0604030504040204" pitchFamily="50" charset="-128"/>
                        </a:rPr>
                        <a:t>　</a:t>
                      </a:r>
                      <a:r>
                        <a:rPr lang="ja-JP" altLang="en-US" sz="3200" b="1" dirty="0" smtClean="0">
                          <a:solidFill>
                            <a:schemeClr val="bg2">
                              <a:lumMod val="25000"/>
                            </a:schemeClr>
                          </a:solidFill>
                          <a:latin typeface="メイリオ" panose="020B0604030504040204" pitchFamily="50" charset="-128"/>
                          <a:ea typeface="メイリオ" panose="020B0604030504040204" pitchFamily="50" charset="-128"/>
                        </a:rPr>
                        <a:t>記入したシールを、</a:t>
                      </a:r>
                      <a:endParaRPr lang="en-US" altLang="ja-JP" sz="3200" b="1" dirty="0" smtClean="0">
                        <a:solidFill>
                          <a:schemeClr val="bg2">
                            <a:lumMod val="25000"/>
                          </a:schemeClr>
                        </a:solidFill>
                        <a:latin typeface="メイリオ" panose="020B0604030504040204" pitchFamily="50" charset="-128"/>
                        <a:ea typeface="メイリオ" panose="020B0604030504040204" pitchFamily="50" charset="-128"/>
                      </a:endParaRPr>
                    </a:p>
                    <a:p>
                      <a:pPr lvl="0" defTabSz="685800">
                        <a:defRPr/>
                      </a:pPr>
                      <a:r>
                        <a:rPr lang="ja-JP" altLang="en-US" sz="3200" b="1" dirty="0">
                          <a:solidFill>
                            <a:schemeClr val="bg2">
                              <a:lumMod val="25000"/>
                            </a:schemeClr>
                          </a:solidFill>
                          <a:latin typeface="メイリオ" panose="020B0604030504040204" pitchFamily="50" charset="-128"/>
                          <a:ea typeface="メイリオ" panose="020B0604030504040204" pitchFamily="50" charset="-128"/>
                        </a:rPr>
                        <a:t>　</a:t>
                      </a:r>
                      <a:r>
                        <a:rPr lang="ja-JP" altLang="en-US" sz="3200" b="1" dirty="0" smtClean="0">
                          <a:solidFill>
                            <a:schemeClr val="bg2">
                              <a:lumMod val="25000"/>
                            </a:schemeClr>
                          </a:solidFill>
                          <a:latin typeface="メイリオ" panose="020B0604030504040204" pitchFamily="50" charset="-128"/>
                          <a:ea typeface="メイリオ" panose="020B0604030504040204" pitchFamily="50" charset="-128"/>
                        </a:rPr>
                        <a:t>マイ・タイムラインシートに貼ってください。</a:t>
                      </a:r>
                      <a:endParaRPr lang="en-US" altLang="ja-JP" sz="3200" b="1" dirty="0" smtClean="0">
                        <a:solidFill>
                          <a:schemeClr val="bg2">
                            <a:lumMod val="25000"/>
                          </a:schemeClr>
                        </a:solidFill>
                        <a:latin typeface="メイリオ" panose="020B0604030504040204" pitchFamily="50" charset="-128"/>
                        <a:ea typeface="メイリオ" panose="020B0604030504040204" pitchFamily="50" charset="-128"/>
                      </a:endParaRPr>
                    </a:p>
                  </p:txBody>
                </p:sp>
                <p:pic>
                  <p:nvPicPr>
                    <p:cNvPr id="7" name="図 6">
                      <a:extLst>
                        <a:ext uri="{FF2B5EF4-FFF2-40B4-BE49-F238E27FC236}">
                          <a16:creationId xmlns:a16="http://schemas.microsoft.com/office/drawing/2014/main" xmlns="" id="{E366BBA9-DA86-F14D-A78B-2835E2AAA9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3549" y="2242748"/>
                      <a:ext cx="4513231" cy="3207037"/>
                    </a:xfrm>
                    <a:prstGeom prst="rect">
                      <a:avLst/>
                    </a:prstGeom>
                  </p:spPr>
                </p:pic>
                <p:pic>
                  <p:nvPicPr>
                    <p:cNvPr id="3" name="図 2">
                      <a:extLst>
                        <a:ext uri="{FF2B5EF4-FFF2-40B4-BE49-F238E27FC236}">
                          <a16:creationId xmlns:a16="http://schemas.microsoft.com/office/drawing/2014/main" xmlns="" id="{031BABB6-7DD8-D449-994F-937BAFCEECCB}"/>
                        </a:ext>
                      </a:extLst>
                    </p:cNvPr>
                    <p:cNvPicPr>
                      <a:picLocks noChangeAspect="1"/>
                    </p:cNvPicPr>
                    <p:nvPr/>
                  </p:nvPicPr>
                  <p:blipFill rotWithShape="1">
                    <a:blip r:embed="rId4">
                      <a:extLst>
                        <a:ext uri="{28A0092B-C50C-407E-A947-70E740481C1C}">
                          <a14:useLocalDpi xmlns:a14="http://schemas.microsoft.com/office/drawing/2010/main" val="0"/>
                        </a:ext>
                      </a:extLst>
                    </a:blip>
                    <a:srcRect l="2877"/>
                    <a:stretch/>
                  </p:blipFill>
                  <p:spPr>
                    <a:xfrm>
                      <a:off x="2506030" y="954453"/>
                      <a:ext cx="6446658" cy="4554776"/>
                    </a:xfrm>
                    <a:prstGeom prst="rect">
                      <a:avLst/>
                    </a:prstGeom>
                    <a:ln w="28575">
                      <a:solidFill>
                        <a:srgbClr val="FF0000"/>
                      </a:solidFill>
                    </a:ln>
                  </p:spPr>
                </p:pic>
              </p:grpSp>
              <p:sp>
                <p:nvSpPr>
                  <p:cNvPr id="17" name="角丸四角形 16"/>
                  <p:cNvSpPr/>
                  <p:nvPr/>
                </p:nvSpPr>
                <p:spPr>
                  <a:xfrm>
                    <a:off x="339535" y="4449410"/>
                    <a:ext cx="1978031" cy="993719"/>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8" name="直線コネクタ 17">
                    <a:extLst>
                      <a:ext uri="{FF2B5EF4-FFF2-40B4-BE49-F238E27FC236}">
                        <a16:creationId xmlns:a16="http://schemas.microsoft.com/office/drawing/2014/main" xmlns="" id="{3FF642D1-BCC9-724A-A8AD-729639672509}"/>
                      </a:ext>
                    </a:extLst>
                  </p:cNvPr>
                  <p:cNvCxnSpPr>
                    <a:cxnSpLocks/>
                  </p:cNvCxnSpPr>
                  <p:nvPr/>
                </p:nvCxnSpPr>
                <p:spPr>
                  <a:xfrm flipV="1">
                    <a:off x="1553306" y="1116941"/>
                    <a:ext cx="748494" cy="3427558"/>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直線コネクタ 23">
                    <a:extLst>
                      <a:ext uri="{FF2B5EF4-FFF2-40B4-BE49-F238E27FC236}">
                        <a16:creationId xmlns:a16="http://schemas.microsoft.com/office/drawing/2014/main" xmlns="" id="{3FF642D1-BCC9-724A-A8AD-729639672509}"/>
                      </a:ext>
                    </a:extLst>
                  </p:cNvPr>
                  <p:cNvCxnSpPr>
                    <a:cxnSpLocks/>
                  </p:cNvCxnSpPr>
                  <p:nvPr/>
                </p:nvCxnSpPr>
                <p:spPr>
                  <a:xfrm>
                    <a:off x="1553306" y="5443129"/>
                    <a:ext cx="764260" cy="288032"/>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grpSp>
            <p:pic>
              <p:nvPicPr>
                <p:cNvPr id="27" name="図 26">
                  <a:extLst>
                    <a:ext uri="{FF2B5EF4-FFF2-40B4-BE49-F238E27FC236}">
                      <a16:creationId xmlns:a16="http://schemas.microsoft.com/office/drawing/2014/main" xmlns="" id="{031BABB6-7DD8-D449-994F-937BAFCEECCB}"/>
                    </a:ext>
                  </a:extLst>
                </p:cNvPr>
                <p:cNvPicPr>
                  <a:picLocks noChangeAspect="1"/>
                </p:cNvPicPr>
                <p:nvPr/>
              </p:nvPicPr>
              <p:blipFill rotWithShape="1">
                <a:blip r:embed="rId4">
                  <a:extLst>
                    <a:ext uri="{28A0092B-C50C-407E-A947-70E740481C1C}">
                      <a14:useLocalDpi xmlns:a14="http://schemas.microsoft.com/office/drawing/2010/main" val="0"/>
                    </a:ext>
                  </a:extLst>
                </a:blip>
                <a:srcRect l="27460" t="14675" r="51114" b="73584"/>
                <a:stretch/>
              </p:blipFill>
              <p:spPr>
                <a:xfrm>
                  <a:off x="5364087" y="2420888"/>
                  <a:ext cx="1872285" cy="617361"/>
                </a:xfrm>
                <a:prstGeom prst="rect">
                  <a:avLst/>
                </a:prstGeom>
                <a:ln w="28575">
                  <a:noFill/>
                </a:ln>
              </p:spPr>
            </p:pic>
          </p:grpSp>
          <p:pic>
            <p:nvPicPr>
              <p:cNvPr id="29" name="図 28">
                <a:extLst>
                  <a:ext uri="{FF2B5EF4-FFF2-40B4-BE49-F238E27FC236}">
                    <a16:creationId xmlns:a16="http://schemas.microsoft.com/office/drawing/2014/main" xmlns="" id="{031BABB6-7DD8-D449-994F-937BAFCEECCB}"/>
                  </a:ext>
                </a:extLst>
              </p:cNvPr>
              <p:cNvPicPr>
                <a:picLocks noChangeAspect="1"/>
              </p:cNvPicPr>
              <p:nvPr/>
            </p:nvPicPr>
            <p:blipFill rotWithShape="1">
              <a:blip r:embed="rId4">
                <a:extLst>
                  <a:ext uri="{28A0092B-C50C-407E-A947-70E740481C1C}">
                    <a14:useLocalDpi xmlns:a14="http://schemas.microsoft.com/office/drawing/2010/main" val="0"/>
                  </a:ext>
                </a:extLst>
              </a:blip>
              <a:srcRect l="27460" t="70404" r="51114" b="10202"/>
              <a:stretch/>
            </p:blipFill>
            <p:spPr>
              <a:xfrm>
                <a:off x="6306532" y="5085184"/>
                <a:ext cx="2225907" cy="904797"/>
              </a:xfrm>
              <a:prstGeom prst="rect">
                <a:avLst/>
              </a:prstGeom>
              <a:ln w="28575">
                <a:noFill/>
              </a:ln>
            </p:spPr>
          </p:pic>
        </p:grpSp>
        <p:grpSp>
          <p:nvGrpSpPr>
            <p:cNvPr id="31" name="グループ化 30"/>
            <p:cNvGrpSpPr/>
            <p:nvPr/>
          </p:nvGrpSpPr>
          <p:grpSpPr>
            <a:xfrm>
              <a:off x="764167" y="2005389"/>
              <a:ext cx="3704571" cy="830998"/>
              <a:chOff x="219356" y="3134212"/>
              <a:chExt cx="3107053" cy="564973"/>
            </a:xfrm>
          </p:grpSpPr>
          <p:pic>
            <p:nvPicPr>
              <p:cNvPr id="32"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31930" t="47499" r="46692" b="44778"/>
              <a:stretch/>
            </p:blipFill>
            <p:spPr bwMode="auto">
              <a:xfrm>
                <a:off x="219356" y="3148869"/>
                <a:ext cx="2986265" cy="54989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3" name="テキスト ボックス 32"/>
              <p:cNvSpPr txBox="1"/>
              <p:nvPr/>
            </p:nvSpPr>
            <p:spPr>
              <a:xfrm>
                <a:off x="619650" y="3134212"/>
                <a:ext cx="2706759" cy="564973"/>
              </a:xfrm>
              <a:prstGeom prst="rect">
                <a:avLst/>
              </a:prstGeom>
              <a:noFill/>
            </p:spPr>
            <p:txBody>
              <a:bodyPr wrap="square" rtlCol="0">
                <a:spAutoFit/>
              </a:bodyPr>
              <a:lstStyle/>
              <a:p>
                <a:r>
                  <a:rPr lang="ja-JP" altLang="en-US" sz="2400" dirty="0" smtClean="0">
                    <a:solidFill>
                      <a:srgbClr val="FF0000"/>
                    </a:solidFill>
                    <a:latin typeface="HGP創英角ｺﾞｼｯｸUB" panose="020B0900000000000000" pitchFamily="50" charset="-128"/>
                    <a:ea typeface="HGP創英角ｺﾞｼｯｸUB" panose="020B0900000000000000" pitchFamily="50" charset="-128"/>
                  </a:rPr>
                  <a:t>お母さんが家族全員・</a:t>
                </a:r>
                <a:endParaRPr lang="en-US" altLang="ja-JP" sz="2400" dirty="0" smtClean="0">
                  <a:solidFill>
                    <a:srgbClr val="FF0000"/>
                  </a:solidFill>
                  <a:latin typeface="HGP創英角ｺﾞｼｯｸUB" panose="020B0900000000000000" pitchFamily="50" charset="-128"/>
                  <a:ea typeface="HGP創英角ｺﾞｼｯｸUB" panose="020B0900000000000000" pitchFamily="50" charset="-128"/>
                </a:endParaRPr>
              </a:p>
              <a:p>
                <a:r>
                  <a:rPr lang="ja-JP" altLang="en-US" sz="2400" dirty="0" smtClean="0">
                    <a:solidFill>
                      <a:srgbClr val="FF0000"/>
                    </a:solidFill>
                    <a:latin typeface="HGP創英角ｺﾞｼｯｸUB" panose="020B0900000000000000" pitchFamily="50" charset="-128"/>
                    <a:ea typeface="HGP創英角ｺﾞｼｯｸUB" panose="020B0900000000000000" pitchFamily="50" charset="-128"/>
                  </a:rPr>
                  <a:t>親せきに連絡</a:t>
                </a:r>
                <a:endParaRPr kumimoji="1" lang="ja-JP" altLang="en-US" sz="2400" dirty="0">
                  <a:solidFill>
                    <a:srgbClr val="FF0000"/>
                  </a:solidFill>
                  <a:latin typeface="HGP創英角ｺﾞｼｯｸUB" panose="020B0900000000000000" pitchFamily="50" charset="-128"/>
                  <a:ea typeface="HGP創英角ｺﾞｼｯｸUB" panose="020B0900000000000000" pitchFamily="50" charset="-128"/>
                </a:endParaRPr>
              </a:p>
            </p:txBody>
          </p:sp>
          <p:sp>
            <p:nvSpPr>
              <p:cNvPr id="34" name="テキスト ボックス 33"/>
              <p:cNvSpPr txBox="1"/>
              <p:nvPr/>
            </p:nvSpPr>
            <p:spPr>
              <a:xfrm>
                <a:off x="2275878" y="3443439"/>
                <a:ext cx="869350" cy="251099"/>
              </a:xfrm>
              <a:prstGeom prst="rect">
                <a:avLst/>
              </a:prstGeom>
              <a:noFill/>
            </p:spPr>
            <p:txBody>
              <a:bodyPr wrap="square" rtlCol="0">
                <a:spAutoFit/>
              </a:bodyPr>
              <a:lstStyle/>
              <a:p>
                <a:r>
                  <a:rPr kumimoji="1" lang="ja-JP" altLang="en-US" dirty="0" smtClean="0">
                    <a:solidFill>
                      <a:srgbClr val="FF0000"/>
                    </a:solidFill>
                    <a:latin typeface="HGP創英角ｺﾞｼｯｸUB" panose="020B0900000000000000" pitchFamily="50" charset="-128"/>
                    <a:ea typeface="HGP創英角ｺﾞｼｯｸUB" panose="020B0900000000000000" pitchFamily="50" charset="-128"/>
                  </a:rPr>
                  <a:t>　</a:t>
                </a:r>
                <a:r>
                  <a:rPr lang="en-US" altLang="ja-JP" dirty="0">
                    <a:solidFill>
                      <a:srgbClr val="FF0000"/>
                    </a:solidFill>
                    <a:latin typeface="HGP創英角ｺﾞｼｯｸUB" panose="020B0900000000000000" pitchFamily="50" charset="-128"/>
                    <a:ea typeface="HGP創英角ｺﾞｼｯｸUB" panose="020B0900000000000000" pitchFamily="50" charset="-128"/>
                  </a:rPr>
                  <a:t>1</a:t>
                </a:r>
                <a:r>
                  <a:rPr lang="en-US" altLang="ja-JP" dirty="0" smtClean="0">
                    <a:solidFill>
                      <a:srgbClr val="FF0000"/>
                    </a:solidFill>
                    <a:latin typeface="HGP創英角ｺﾞｼｯｸUB" panose="020B0900000000000000" pitchFamily="50" charset="-128"/>
                    <a:ea typeface="HGP創英角ｺﾞｼｯｸUB" panose="020B0900000000000000" pitchFamily="50" charset="-128"/>
                  </a:rPr>
                  <a:t>0</a:t>
                </a:r>
                <a:endParaRPr kumimoji="1" lang="ja-JP" altLang="en-US" dirty="0">
                  <a:solidFill>
                    <a:srgbClr val="FF0000"/>
                  </a:solidFill>
                  <a:latin typeface="HGP創英角ｺﾞｼｯｸUB" panose="020B0900000000000000" pitchFamily="50" charset="-128"/>
                  <a:ea typeface="HGP創英角ｺﾞｼｯｸUB" panose="020B0900000000000000" pitchFamily="50" charset="-128"/>
                </a:endParaRPr>
              </a:p>
            </p:txBody>
          </p:sp>
        </p:grpSp>
        <p:cxnSp>
          <p:nvCxnSpPr>
            <p:cNvPr id="36" name="直線矢印コネクタ 35"/>
            <p:cNvCxnSpPr/>
            <p:nvPr/>
          </p:nvCxnSpPr>
          <p:spPr>
            <a:xfrm>
              <a:off x="4067944" y="2644886"/>
              <a:ext cx="819832" cy="541969"/>
            </a:xfrm>
            <a:prstGeom prst="straightConnector1">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35" name="テキスト ボックス 34"/>
          <p:cNvSpPr txBox="1"/>
          <p:nvPr/>
        </p:nvSpPr>
        <p:spPr>
          <a:xfrm>
            <a:off x="8676456" y="6453336"/>
            <a:ext cx="470000" cy="369332"/>
          </a:xfrm>
          <a:prstGeom prst="rect">
            <a:avLst/>
          </a:prstGeom>
          <a:noFill/>
        </p:spPr>
        <p:txBody>
          <a:bodyPr wrap="none" rtlCol="0">
            <a:spAutoFit/>
          </a:bodyPr>
          <a:lstStyle/>
          <a:p>
            <a:r>
              <a:rPr lang="en-US" altLang="ja-JP" dirty="0" smtClean="0">
                <a:latin typeface="Meiryo UI" panose="020B0604030504040204" pitchFamily="50" charset="-128"/>
                <a:ea typeface="Meiryo UI" panose="020B0604030504040204" pitchFamily="50" charset="-128"/>
              </a:rPr>
              <a:t>32</a:t>
            </a:r>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69187771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テキスト ボックス 15"/>
          <p:cNvSpPr txBox="1"/>
          <p:nvPr/>
        </p:nvSpPr>
        <p:spPr>
          <a:xfrm>
            <a:off x="216024" y="262389"/>
            <a:ext cx="9396536" cy="646331"/>
          </a:xfrm>
          <a:prstGeom prst="rect">
            <a:avLst/>
          </a:prstGeom>
          <a:noFill/>
        </p:spPr>
        <p:txBody>
          <a:bodyPr wrap="square" rtlCol="0">
            <a:spAutoFit/>
          </a:bodyPr>
          <a:lstStyle/>
          <a:p>
            <a:r>
              <a:rPr lang="en-US" altLang="ja-JP" sz="3600" b="1" u="sng" dirty="0" smtClean="0">
                <a:solidFill>
                  <a:srgbClr val="FF6600"/>
                </a:solidFill>
                <a:latin typeface="メイリオ" charset="-128"/>
                <a:ea typeface="メイリオ" charset="-128"/>
              </a:rPr>
              <a:t>3-5. </a:t>
            </a:r>
            <a:r>
              <a:rPr lang="ja-JP" altLang="en-US" sz="3600" b="1" u="sng" dirty="0" smtClean="0">
                <a:solidFill>
                  <a:srgbClr val="FF6600"/>
                </a:solidFill>
                <a:latin typeface="メイリオ" charset="-128"/>
                <a:ea typeface="メイリオ" charset="-128"/>
              </a:rPr>
              <a:t>全ての避難準備の時間を記入する</a:t>
            </a:r>
            <a:endParaRPr lang="en-US" altLang="ja-JP" sz="3600" b="1" u="sng" dirty="0" smtClean="0">
              <a:solidFill>
                <a:srgbClr val="FF6600"/>
              </a:solidFill>
              <a:latin typeface="メイリオ" charset="-128"/>
              <a:ea typeface="メイリオ" charset="-128"/>
            </a:endParaRPr>
          </a:p>
        </p:txBody>
      </p:sp>
      <p:cxnSp>
        <p:nvCxnSpPr>
          <p:cNvPr id="20" name="直線コネクタ 19">
            <a:extLst>
              <a:ext uri="{FF2B5EF4-FFF2-40B4-BE49-F238E27FC236}">
                <a16:creationId xmlns:a16="http://schemas.microsoft.com/office/drawing/2014/main" xmlns="" id="{3FF642D1-BCC9-724A-A8AD-729639672509}"/>
              </a:ext>
            </a:extLst>
          </p:cNvPr>
          <p:cNvCxnSpPr>
            <a:cxnSpLocks/>
          </p:cNvCxnSpPr>
          <p:nvPr/>
        </p:nvCxnSpPr>
        <p:spPr>
          <a:xfrm flipV="1">
            <a:off x="2313236" y="5234646"/>
            <a:ext cx="2574540" cy="1"/>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30" name="グループ化 29"/>
          <p:cNvGrpSpPr/>
          <p:nvPr/>
        </p:nvGrpSpPr>
        <p:grpSpPr>
          <a:xfrm>
            <a:off x="-377576" y="1100650"/>
            <a:ext cx="9289032" cy="5352686"/>
            <a:chOff x="-377576" y="1100650"/>
            <a:chExt cx="9289032" cy="5352686"/>
          </a:xfrm>
        </p:grpSpPr>
        <p:grpSp>
          <p:nvGrpSpPr>
            <p:cNvPr id="26" name="グループ化 25"/>
            <p:cNvGrpSpPr/>
            <p:nvPr/>
          </p:nvGrpSpPr>
          <p:grpSpPr>
            <a:xfrm>
              <a:off x="-377576" y="1100650"/>
              <a:ext cx="9289032" cy="5352686"/>
              <a:chOff x="-377576" y="1100650"/>
              <a:chExt cx="9289032" cy="5352686"/>
            </a:xfrm>
          </p:grpSpPr>
          <p:grpSp>
            <p:nvGrpSpPr>
              <p:cNvPr id="28" name="グループ化 27"/>
              <p:cNvGrpSpPr/>
              <p:nvPr/>
            </p:nvGrpSpPr>
            <p:grpSpPr>
              <a:xfrm>
                <a:off x="-377576" y="1100650"/>
                <a:ext cx="9289032" cy="5352686"/>
                <a:chOff x="-371934" y="378475"/>
                <a:chExt cx="9289032" cy="5352686"/>
              </a:xfrm>
            </p:grpSpPr>
            <p:grpSp>
              <p:nvGrpSpPr>
                <p:cNvPr id="9" name="グループ化 8"/>
                <p:cNvGrpSpPr/>
                <p:nvPr/>
              </p:nvGrpSpPr>
              <p:grpSpPr>
                <a:xfrm>
                  <a:off x="-371934" y="378475"/>
                  <a:ext cx="9289032" cy="5352686"/>
                  <a:chOff x="-167704" y="156543"/>
                  <a:chExt cx="9289032" cy="5352686"/>
                </a:xfrm>
              </p:grpSpPr>
              <p:sp>
                <p:nvSpPr>
                  <p:cNvPr id="4" name="Text Box 4">
                    <a:extLst>
                      <a:ext uri="{FF2B5EF4-FFF2-40B4-BE49-F238E27FC236}">
                        <a16:creationId xmlns:a16="http://schemas.microsoft.com/office/drawing/2014/main" xmlns="" id="{797631B3-0F52-384D-B69A-C30E7A1B5297}"/>
                      </a:ext>
                    </a:extLst>
                  </p:cNvPr>
                  <p:cNvSpPr txBox="1">
                    <a:spLocks noChangeArrowheads="1"/>
                  </p:cNvSpPr>
                  <p:nvPr/>
                </p:nvSpPr>
                <p:spPr bwMode="auto">
                  <a:xfrm>
                    <a:off x="-167704" y="156543"/>
                    <a:ext cx="9289032" cy="1336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0000">
                    <a:noAutofit/>
                  </a:bodyPr>
                  <a:lstStyle>
                    <a:lvl1pPr>
                      <a:defRPr kumimoji="1" sz="2400">
                        <a:solidFill>
                          <a:schemeClr val="tx1"/>
                        </a:solidFill>
                        <a:latin typeface="Arial" charset="0"/>
                        <a:ea typeface="ＭＳ Ｐゴシック" charset="-128"/>
                      </a:defRPr>
                    </a:lvl1pPr>
                    <a:lvl2pPr marL="742950" indent="-285750">
                      <a:defRPr kumimoji="1" sz="2400">
                        <a:solidFill>
                          <a:schemeClr val="tx1"/>
                        </a:solidFill>
                        <a:latin typeface="Arial" charset="0"/>
                        <a:ea typeface="ＭＳ Ｐゴシック" charset="-128"/>
                      </a:defRPr>
                    </a:lvl2pPr>
                    <a:lvl3pPr marL="1143000" indent="-228600">
                      <a:defRPr kumimoji="1" sz="2400">
                        <a:solidFill>
                          <a:schemeClr val="tx1"/>
                        </a:solidFill>
                        <a:latin typeface="Arial" charset="0"/>
                        <a:ea typeface="ＭＳ Ｐゴシック" charset="-128"/>
                      </a:defRPr>
                    </a:lvl3pPr>
                    <a:lvl4pPr marL="1600200" indent="-228600">
                      <a:defRPr kumimoji="1" sz="2400">
                        <a:solidFill>
                          <a:schemeClr val="tx1"/>
                        </a:solidFill>
                        <a:latin typeface="Arial" charset="0"/>
                        <a:ea typeface="ＭＳ Ｐゴシック" charset="-128"/>
                      </a:defRPr>
                    </a:lvl4pPr>
                    <a:lvl5pPr marL="2057400" indent="-228600">
                      <a:defRPr kumimoji="1" sz="2400">
                        <a:solidFill>
                          <a:schemeClr val="tx1"/>
                        </a:solidFill>
                        <a:latin typeface="Arial" charset="0"/>
                        <a:ea typeface="ＭＳ Ｐゴシック" charset="-128"/>
                      </a:defRPr>
                    </a:lvl5pPr>
                    <a:lvl6pPr marL="2514600" indent="-228600" algn="ctr" fontAlgn="base">
                      <a:spcBef>
                        <a:spcPct val="0"/>
                      </a:spcBef>
                      <a:spcAft>
                        <a:spcPct val="0"/>
                      </a:spcAft>
                      <a:defRPr kumimoji="1" sz="2400">
                        <a:solidFill>
                          <a:schemeClr val="tx1"/>
                        </a:solidFill>
                        <a:latin typeface="Arial" charset="0"/>
                        <a:ea typeface="ＭＳ Ｐゴシック" charset="-128"/>
                      </a:defRPr>
                    </a:lvl6pPr>
                    <a:lvl7pPr marL="2971800" indent="-228600" algn="ctr" fontAlgn="base">
                      <a:spcBef>
                        <a:spcPct val="0"/>
                      </a:spcBef>
                      <a:spcAft>
                        <a:spcPct val="0"/>
                      </a:spcAft>
                      <a:defRPr kumimoji="1" sz="2400">
                        <a:solidFill>
                          <a:schemeClr val="tx1"/>
                        </a:solidFill>
                        <a:latin typeface="Arial" charset="0"/>
                        <a:ea typeface="ＭＳ Ｐゴシック" charset="-128"/>
                      </a:defRPr>
                    </a:lvl7pPr>
                    <a:lvl8pPr marL="3429000" indent="-228600" algn="ctr" fontAlgn="base">
                      <a:spcBef>
                        <a:spcPct val="0"/>
                      </a:spcBef>
                      <a:spcAft>
                        <a:spcPct val="0"/>
                      </a:spcAft>
                      <a:defRPr kumimoji="1" sz="2400">
                        <a:solidFill>
                          <a:schemeClr val="tx1"/>
                        </a:solidFill>
                        <a:latin typeface="Arial" charset="0"/>
                        <a:ea typeface="ＭＳ Ｐゴシック" charset="-128"/>
                      </a:defRPr>
                    </a:lvl8pPr>
                    <a:lvl9pPr marL="3886200" indent="-228600" algn="ctr" fontAlgn="base">
                      <a:spcBef>
                        <a:spcPct val="0"/>
                      </a:spcBef>
                      <a:spcAft>
                        <a:spcPct val="0"/>
                      </a:spcAft>
                      <a:defRPr kumimoji="1" sz="2400">
                        <a:solidFill>
                          <a:schemeClr val="tx1"/>
                        </a:solidFill>
                        <a:latin typeface="Arial" charset="0"/>
                        <a:ea typeface="ＭＳ Ｐゴシック" charset="-128"/>
                      </a:defRPr>
                    </a:lvl9pPr>
                  </a:lstStyle>
                  <a:p>
                    <a:pPr lvl="0" algn="ctr" defTabSz="685800">
                      <a:defRPr/>
                    </a:pPr>
                    <a:r>
                      <a:rPr lang="ja-JP" altLang="en-US" sz="3200" b="1" dirty="0">
                        <a:solidFill>
                          <a:schemeClr val="bg2">
                            <a:lumMod val="25000"/>
                          </a:schemeClr>
                        </a:solidFill>
                        <a:latin typeface="メイリオ" panose="020B0604030504040204" pitchFamily="50" charset="-128"/>
                        <a:ea typeface="メイリオ" panose="020B0604030504040204" pitchFamily="50" charset="-128"/>
                      </a:rPr>
                      <a:t>　</a:t>
                    </a:r>
                    <a:r>
                      <a:rPr lang="ja-JP" altLang="en-US" sz="3200" b="1" dirty="0" smtClean="0">
                        <a:solidFill>
                          <a:schemeClr val="bg2">
                            <a:lumMod val="25000"/>
                          </a:schemeClr>
                        </a:solidFill>
                        <a:latin typeface="メイリオ" panose="020B0604030504040204" pitchFamily="50" charset="-128"/>
                        <a:ea typeface="メイリオ" panose="020B0604030504040204" pitchFamily="50" charset="-128"/>
                      </a:rPr>
                      <a:t>「全ての避難準備にかかる時間」のシールに、</a:t>
                    </a:r>
                    <a:endParaRPr lang="en-US" altLang="ja-JP" sz="3200" b="1" dirty="0" smtClean="0">
                      <a:solidFill>
                        <a:schemeClr val="bg2">
                          <a:lumMod val="25000"/>
                        </a:schemeClr>
                      </a:solidFill>
                      <a:latin typeface="メイリオ" panose="020B0604030504040204" pitchFamily="50" charset="-128"/>
                      <a:ea typeface="メイリオ" panose="020B0604030504040204" pitchFamily="50" charset="-128"/>
                    </a:endParaRPr>
                  </a:p>
                  <a:p>
                    <a:pPr lvl="0" algn="ctr" defTabSz="685800">
                      <a:defRPr/>
                    </a:pPr>
                    <a:r>
                      <a:rPr lang="ja-JP" altLang="en-US" sz="3200" b="1" dirty="0" smtClean="0">
                        <a:solidFill>
                          <a:schemeClr val="bg2">
                            <a:lumMod val="25000"/>
                          </a:schemeClr>
                        </a:solidFill>
                        <a:latin typeface="メイリオ" panose="020B0604030504040204" pitchFamily="50" charset="-128"/>
                        <a:ea typeface="メイリオ" panose="020B0604030504040204" pitchFamily="50" charset="-128"/>
                      </a:rPr>
                      <a:t>時間を記入し、シートに貼ってください。</a:t>
                    </a:r>
                    <a:endParaRPr lang="en-US" altLang="ja-JP" sz="3200" b="1" dirty="0" smtClean="0">
                      <a:solidFill>
                        <a:schemeClr val="bg2">
                          <a:lumMod val="25000"/>
                        </a:schemeClr>
                      </a:solidFill>
                      <a:latin typeface="メイリオ" panose="020B0604030504040204" pitchFamily="50" charset="-128"/>
                      <a:ea typeface="メイリオ" panose="020B0604030504040204" pitchFamily="50" charset="-128"/>
                    </a:endParaRPr>
                  </a:p>
                </p:txBody>
              </p:sp>
              <p:pic>
                <p:nvPicPr>
                  <p:cNvPr id="7" name="図 6">
                    <a:extLst>
                      <a:ext uri="{FF2B5EF4-FFF2-40B4-BE49-F238E27FC236}">
                        <a16:creationId xmlns:a16="http://schemas.microsoft.com/office/drawing/2014/main" xmlns="" id="{E366BBA9-DA86-F14D-A78B-2835E2AAA9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3549" y="2242748"/>
                    <a:ext cx="4513231" cy="3207037"/>
                  </a:xfrm>
                  <a:prstGeom prst="rect">
                    <a:avLst/>
                  </a:prstGeom>
                </p:spPr>
              </p:pic>
              <p:pic>
                <p:nvPicPr>
                  <p:cNvPr id="3" name="図 2">
                    <a:extLst>
                      <a:ext uri="{FF2B5EF4-FFF2-40B4-BE49-F238E27FC236}">
                        <a16:creationId xmlns:a16="http://schemas.microsoft.com/office/drawing/2014/main" xmlns="" id="{031BABB6-7DD8-D449-994F-937BAFCEECCB}"/>
                      </a:ext>
                    </a:extLst>
                  </p:cNvPr>
                  <p:cNvPicPr>
                    <a:picLocks noChangeAspect="1"/>
                  </p:cNvPicPr>
                  <p:nvPr/>
                </p:nvPicPr>
                <p:blipFill rotWithShape="1">
                  <a:blip r:embed="rId4">
                    <a:extLst>
                      <a:ext uri="{28A0092B-C50C-407E-A947-70E740481C1C}">
                        <a14:useLocalDpi xmlns:a14="http://schemas.microsoft.com/office/drawing/2010/main" val="0"/>
                      </a:ext>
                    </a:extLst>
                  </a:blip>
                  <a:srcRect l="2877"/>
                  <a:stretch/>
                </p:blipFill>
                <p:spPr>
                  <a:xfrm>
                    <a:off x="2837656" y="1479305"/>
                    <a:ext cx="6115032" cy="4029924"/>
                  </a:xfrm>
                  <a:prstGeom prst="rect">
                    <a:avLst/>
                  </a:prstGeom>
                  <a:ln w="28575">
                    <a:solidFill>
                      <a:srgbClr val="FF0000"/>
                    </a:solidFill>
                  </a:ln>
                </p:spPr>
              </p:pic>
            </p:grpSp>
            <p:sp>
              <p:nvSpPr>
                <p:cNvPr id="17" name="角丸四角形 16"/>
                <p:cNvSpPr/>
                <p:nvPr/>
              </p:nvSpPr>
              <p:spPr>
                <a:xfrm>
                  <a:off x="339535" y="4449410"/>
                  <a:ext cx="1978031" cy="993719"/>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8" name="直線コネクタ 17">
                  <a:extLst>
                    <a:ext uri="{FF2B5EF4-FFF2-40B4-BE49-F238E27FC236}">
                      <a16:creationId xmlns:a16="http://schemas.microsoft.com/office/drawing/2014/main" xmlns="" id="{3FF642D1-BCC9-724A-A8AD-729639672509}"/>
                    </a:ext>
                  </a:extLst>
                </p:cNvPr>
                <p:cNvCxnSpPr>
                  <a:cxnSpLocks/>
                </p:cNvCxnSpPr>
                <p:nvPr/>
              </p:nvCxnSpPr>
              <p:spPr>
                <a:xfrm flipV="1">
                  <a:off x="1481298" y="1715070"/>
                  <a:ext cx="1080120" cy="2801855"/>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直線コネクタ 23">
                  <a:extLst>
                    <a:ext uri="{FF2B5EF4-FFF2-40B4-BE49-F238E27FC236}">
                      <a16:creationId xmlns:a16="http://schemas.microsoft.com/office/drawing/2014/main" xmlns="" id="{3FF642D1-BCC9-724A-A8AD-729639672509}"/>
                    </a:ext>
                  </a:extLst>
                </p:cNvPr>
                <p:cNvCxnSpPr>
                  <a:cxnSpLocks/>
                </p:cNvCxnSpPr>
                <p:nvPr/>
              </p:nvCxnSpPr>
              <p:spPr>
                <a:xfrm>
                  <a:off x="1553306" y="5443129"/>
                  <a:ext cx="1080120" cy="288032"/>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grpSp>
          <p:pic>
            <p:nvPicPr>
              <p:cNvPr id="27" name="図 26">
                <a:extLst>
                  <a:ext uri="{FF2B5EF4-FFF2-40B4-BE49-F238E27FC236}">
                    <a16:creationId xmlns:a16="http://schemas.microsoft.com/office/drawing/2014/main" xmlns="" id="{031BABB6-7DD8-D449-994F-937BAFCEECCB}"/>
                  </a:ext>
                </a:extLst>
              </p:cNvPr>
              <p:cNvPicPr>
                <a:picLocks noChangeAspect="1"/>
              </p:cNvPicPr>
              <p:nvPr/>
            </p:nvPicPr>
            <p:blipFill rotWithShape="1">
              <a:blip r:embed="rId4">
                <a:extLst>
                  <a:ext uri="{28A0092B-C50C-407E-A947-70E740481C1C}">
                    <a14:useLocalDpi xmlns:a14="http://schemas.microsoft.com/office/drawing/2010/main" val="0"/>
                  </a:ext>
                </a:extLst>
              </a:blip>
              <a:srcRect l="27460" t="14675" r="51114" b="73584"/>
              <a:stretch/>
            </p:blipFill>
            <p:spPr>
              <a:xfrm>
                <a:off x="5364087" y="2420888"/>
                <a:ext cx="1872285" cy="617361"/>
              </a:xfrm>
              <a:prstGeom prst="rect">
                <a:avLst/>
              </a:prstGeom>
              <a:ln w="28575">
                <a:noFill/>
              </a:ln>
            </p:spPr>
          </p:pic>
        </p:grpSp>
        <p:pic>
          <p:nvPicPr>
            <p:cNvPr id="29" name="図 28">
              <a:extLst>
                <a:ext uri="{FF2B5EF4-FFF2-40B4-BE49-F238E27FC236}">
                  <a16:creationId xmlns:a16="http://schemas.microsoft.com/office/drawing/2014/main" xmlns="" id="{031BABB6-7DD8-D449-994F-937BAFCEECCB}"/>
                </a:ext>
              </a:extLst>
            </p:cNvPr>
            <p:cNvPicPr>
              <a:picLocks noChangeAspect="1"/>
            </p:cNvPicPr>
            <p:nvPr/>
          </p:nvPicPr>
          <p:blipFill rotWithShape="1">
            <a:blip r:embed="rId4">
              <a:extLst>
                <a:ext uri="{28A0092B-C50C-407E-A947-70E740481C1C}">
                  <a14:useLocalDpi xmlns:a14="http://schemas.microsoft.com/office/drawing/2010/main" val="0"/>
                </a:ext>
              </a:extLst>
            </a:blip>
            <a:srcRect l="27460" t="70404" r="51114" b="10202"/>
            <a:stretch/>
          </p:blipFill>
          <p:spPr>
            <a:xfrm>
              <a:off x="6306532" y="5085184"/>
              <a:ext cx="2225907" cy="904797"/>
            </a:xfrm>
            <a:prstGeom prst="rect">
              <a:avLst/>
            </a:prstGeom>
            <a:ln w="28575">
              <a:noFill/>
            </a:ln>
          </p:spPr>
        </p:pic>
      </p:grpSp>
      <p:grpSp>
        <p:nvGrpSpPr>
          <p:cNvPr id="21" name="グループ化 20"/>
          <p:cNvGrpSpPr/>
          <p:nvPr/>
        </p:nvGrpSpPr>
        <p:grpSpPr>
          <a:xfrm>
            <a:off x="5097003" y="2366638"/>
            <a:ext cx="2283309" cy="990354"/>
            <a:chOff x="283808" y="3043318"/>
            <a:chExt cx="2463896" cy="1099781"/>
          </a:xfrm>
        </p:grpSpPr>
        <p:pic>
          <p:nvPicPr>
            <p:cNvPr id="22"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43103" t="23661" r="40636" b="63435"/>
            <a:stretch/>
          </p:blipFill>
          <p:spPr bwMode="auto">
            <a:xfrm>
              <a:off x="283808" y="3043318"/>
              <a:ext cx="2463896" cy="1099781"/>
            </a:xfrm>
            <a:prstGeom prst="rect">
              <a:avLst/>
            </a:prstGeom>
            <a:noFill/>
            <a:ln w="57150">
              <a:solidFill>
                <a:srgbClr val="FF0000"/>
              </a:solidFill>
              <a:miter lim="800000"/>
              <a:headEnd/>
              <a:tailEnd/>
            </a:ln>
            <a:extLst>
              <a:ext uri="{909E8E84-426E-40DD-AFC4-6F175D3DCCD1}">
                <a14:hiddenFill xmlns:a14="http://schemas.microsoft.com/office/drawing/2010/main">
                  <a:solidFill>
                    <a:schemeClr val="accent1"/>
                  </a:solidFill>
                </a14:hiddenFill>
              </a:ext>
            </a:extLst>
          </p:spPr>
        </p:pic>
        <p:sp>
          <p:nvSpPr>
            <p:cNvPr id="23" name="テキスト ボックス 22"/>
            <p:cNvSpPr txBox="1"/>
            <p:nvPr/>
          </p:nvSpPr>
          <p:spPr>
            <a:xfrm>
              <a:off x="1645245" y="3564496"/>
              <a:ext cx="869349" cy="369332"/>
            </a:xfrm>
            <a:prstGeom prst="rect">
              <a:avLst/>
            </a:prstGeom>
            <a:noFill/>
            <a:ln>
              <a:noFill/>
            </a:ln>
          </p:spPr>
          <p:txBody>
            <a:bodyPr wrap="square" rtlCol="0">
              <a:spAutoFit/>
            </a:bodyPr>
            <a:lstStyle/>
            <a:p>
              <a:r>
                <a:rPr kumimoji="1" lang="ja-JP" altLang="en-US" dirty="0" smtClean="0">
                  <a:solidFill>
                    <a:srgbClr val="FF0000"/>
                  </a:solidFill>
                  <a:latin typeface="HGP創英角ｺﾞｼｯｸUB" panose="020B0900000000000000" pitchFamily="50" charset="-128"/>
                  <a:ea typeface="HGP創英角ｺﾞｼｯｸUB" panose="020B0900000000000000" pitchFamily="50" charset="-128"/>
                </a:rPr>
                <a:t>　</a:t>
              </a:r>
              <a:r>
                <a:rPr lang="en-US" altLang="ja-JP" dirty="0" smtClean="0">
                  <a:solidFill>
                    <a:srgbClr val="FF0000"/>
                  </a:solidFill>
                  <a:latin typeface="HGP創英角ｺﾞｼｯｸUB" panose="020B0900000000000000" pitchFamily="50" charset="-128"/>
                  <a:ea typeface="HGP創英角ｺﾞｼｯｸUB" panose="020B0900000000000000" pitchFamily="50" charset="-128"/>
                </a:rPr>
                <a:t>60</a:t>
              </a:r>
              <a:endParaRPr kumimoji="1" lang="ja-JP" altLang="en-US" dirty="0">
                <a:solidFill>
                  <a:srgbClr val="FF0000"/>
                </a:solidFill>
                <a:latin typeface="HGP創英角ｺﾞｼｯｸUB" panose="020B0900000000000000" pitchFamily="50" charset="-128"/>
                <a:ea typeface="HGP創英角ｺﾞｼｯｸUB" panose="020B0900000000000000" pitchFamily="50" charset="-128"/>
              </a:endParaRPr>
            </a:p>
          </p:txBody>
        </p:sp>
      </p:grpSp>
      <p:sp>
        <p:nvSpPr>
          <p:cNvPr id="25" name="テキスト ボックス 24"/>
          <p:cNvSpPr txBox="1"/>
          <p:nvPr/>
        </p:nvSpPr>
        <p:spPr>
          <a:xfrm>
            <a:off x="8676456" y="6453336"/>
            <a:ext cx="470000" cy="369332"/>
          </a:xfrm>
          <a:prstGeom prst="rect">
            <a:avLst/>
          </a:prstGeom>
          <a:noFill/>
        </p:spPr>
        <p:txBody>
          <a:bodyPr wrap="none" rtlCol="0">
            <a:spAutoFit/>
          </a:bodyPr>
          <a:lstStyle/>
          <a:p>
            <a:r>
              <a:rPr lang="en-US" altLang="ja-JP" dirty="0" smtClean="0">
                <a:latin typeface="Meiryo UI" panose="020B0604030504040204" pitchFamily="50" charset="-128"/>
                <a:ea typeface="Meiryo UI" panose="020B0604030504040204" pitchFamily="50" charset="-128"/>
              </a:rPr>
              <a:t>33</a:t>
            </a:r>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24762068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テキスト ボックス 21"/>
          <p:cNvSpPr txBox="1"/>
          <p:nvPr/>
        </p:nvSpPr>
        <p:spPr>
          <a:xfrm>
            <a:off x="8676456" y="6453336"/>
            <a:ext cx="470000" cy="369332"/>
          </a:xfrm>
          <a:prstGeom prst="rect">
            <a:avLst/>
          </a:prstGeom>
          <a:noFill/>
        </p:spPr>
        <p:txBody>
          <a:bodyPr wrap="none" rtlCol="0">
            <a:spAutoFit/>
          </a:bodyPr>
          <a:lstStyle/>
          <a:p>
            <a:r>
              <a:rPr lang="en-US" altLang="ja-JP" dirty="0" smtClean="0">
                <a:latin typeface="Meiryo UI" panose="020B0604030504040204" pitchFamily="50" charset="-128"/>
                <a:ea typeface="Meiryo UI" panose="020B0604030504040204" pitchFamily="50" charset="-128"/>
              </a:rPr>
              <a:t>34</a:t>
            </a:r>
            <a:endParaRPr kumimoji="1" lang="ja-JP" altLang="en-US" dirty="0">
              <a:latin typeface="Meiryo UI" panose="020B0604030504040204" pitchFamily="50" charset="-128"/>
              <a:ea typeface="Meiryo UI" panose="020B0604030504040204" pitchFamily="50" charset="-128"/>
            </a:endParaRPr>
          </a:p>
        </p:txBody>
      </p:sp>
      <p:grpSp>
        <p:nvGrpSpPr>
          <p:cNvPr id="19" name="グループ化 18"/>
          <p:cNvGrpSpPr/>
          <p:nvPr/>
        </p:nvGrpSpPr>
        <p:grpSpPr>
          <a:xfrm>
            <a:off x="7416959" y="-229781"/>
            <a:ext cx="1835561" cy="1829567"/>
            <a:chOff x="7308304" y="639063"/>
            <a:chExt cx="1835561" cy="1829567"/>
          </a:xfrm>
        </p:grpSpPr>
        <p:sp>
          <p:nvSpPr>
            <p:cNvPr id="20" name="タイトル 1"/>
            <p:cNvSpPr txBox="1">
              <a:spLocks/>
            </p:cNvSpPr>
            <p:nvPr/>
          </p:nvSpPr>
          <p:spPr>
            <a:xfrm>
              <a:off x="7308304" y="639063"/>
              <a:ext cx="1440160" cy="1458803"/>
            </a:xfrm>
            <a:prstGeom prst="rect">
              <a:avLst/>
            </a:prstGeom>
          </p:spPr>
          <p:txBody>
            <a:bodyPr vert="horz" lIns="91440" tIns="45720" rIns="91440" bIns="45720" rtlCol="0" anchor="ctr">
              <a:noAutofit/>
            </a:bodyPr>
            <a:lstStyle>
              <a:lvl1pPr algn="l" defTabSz="914400" rtl="0" eaLnBrk="1" latinLnBrk="0" hangingPunct="1">
                <a:spcBef>
                  <a:spcPct val="0"/>
                </a:spcBef>
                <a:buNone/>
                <a:defRPr kumimoji="1" sz="4000" kern="1200" spc="-100" baseline="0">
                  <a:solidFill>
                    <a:schemeClr val="tx2"/>
                  </a:solidFill>
                  <a:latin typeface="+mj-lt"/>
                  <a:ea typeface="+mj-ea"/>
                  <a:cs typeface="+mj-cs"/>
                </a:defRPr>
              </a:lvl1pPr>
            </a:lstStyle>
            <a:p>
              <a:r>
                <a:rPr lang="ja-JP" altLang="en-US" sz="5400" b="1" dirty="0">
                  <a:ln>
                    <a:solidFill>
                      <a:schemeClr val="accent1">
                        <a:lumMod val="20000"/>
                        <a:lumOff val="80000"/>
                      </a:schemeClr>
                    </a:solidFill>
                  </a:ln>
                  <a:solidFill>
                    <a:srgbClr val="90D2FA"/>
                  </a:solidFill>
                  <a:latin typeface="HG丸ｺﾞｼｯｸM-PRO" panose="020F0600000000000000" pitchFamily="50" charset="-128"/>
                  <a:ea typeface="HG丸ｺﾞｼｯｸM-PRO" panose="020F0600000000000000" pitchFamily="50" charset="-128"/>
                </a:rPr>
                <a:t> </a:t>
              </a:r>
              <a:r>
                <a:rPr lang="ja-JP" altLang="en-US" sz="5400" b="1" dirty="0" smtClean="0">
                  <a:ln>
                    <a:solidFill>
                      <a:schemeClr val="accent1">
                        <a:lumMod val="20000"/>
                        <a:lumOff val="80000"/>
                      </a:schemeClr>
                    </a:solidFill>
                  </a:ln>
                  <a:solidFill>
                    <a:srgbClr val="90D2FA"/>
                  </a:solidFill>
                  <a:latin typeface="HG丸ｺﾞｼｯｸM-PRO" panose="020F0600000000000000" pitchFamily="50" charset="-128"/>
                  <a:ea typeface="HG丸ｺﾞｼｯｸM-PRO" panose="020F0600000000000000" pitchFamily="50" charset="-128"/>
                </a:rPr>
                <a:t>💧</a:t>
              </a:r>
              <a:endParaRPr lang="ja-JP" altLang="en-US" sz="5400" b="1" dirty="0">
                <a:ln>
                  <a:solidFill>
                    <a:schemeClr val="accent1">
                      <a:lumMod val="20000"/>
                      <a:lumOff val="80000"/>
                    </a:schemeClr>
                  </a:solidFill>
                </a:ln>
                <a:solidFill>
                  <a:srgbClr val="90D2FA"/>
                </a:solidFill>
                <a:effectLst>
                  <a:outerShdw blurRad="38100" dist="38100" dir="2700000" algn="tl">
                    <a:srgbClr val="000000">
                      <a:alpha val="43137"/>
                    </a:srgbClr>
                  </a:outerShdw>
                </a:effectLst>
                <a:latin typeface="HGP創英角ﾎﾟｯﾌﾟ体" panose="040B0A00000000000000" pitchFamily="50" charset="-128"/>
                <a:ea typeface="HGP創英角ﾎﾟｯﾌﾟ体" panose="040B0A00000000000000" pitchFamily="50" charset="-128"/>
              </a:endParaRPr>
            </a:p>
          </p:txBody>
        </p:sp>
        <p:sp>
          <p:nvSpPr>
            <p:cNvPr id="21" name="タイトル 1"/>
            <p:cNvSpPr txBox="1">
              <a:spLocks/>
            </p:cNvSpPr>
            <p:nvPr/>
          </p:nvSpPr>
          <p:spPr>
            <a:xfrm rot="353512">
              <a:off x="7451169" y="856265"/>
              <a:ext cx="1692696" cy="1612365"/>
            </a:xfrm>
            <a:prstGeom prst="rect">
              <a:avLst/>
            </a:prstGeom>
          </p:spPr>
          <p:txBody>
            <a:bodyPr vert="horz" lIns="91440" tIns="45720" rIns="91440" bIns="45720" rtlCol="0" anchor="ctr">
              <a:noAutofit/>
            </a:bodyPr>
            <a:lstStyle>
              <a:lvl1pPr algn="l" defTabSz="914400" rtl="0" eaLnBrk="1" latinLnBrk="0" hangingPunct="1">
                <a:spcBef>
                  <a:spcPct val="0"/>
                </a:spcBef>
                <a:buNone/>
                <a:defRPr kumimoji="1" sz="4000" kern="1200" spc="-100" baseline="0">
                  <a:solidFill>
                    <a:schemeClr val="tx2"/>
                  </a:solidFill>
                  <a:latin typeface="+mj-lt"/>
                  <a:ea typeface="+mj-ea"/>
                  <a:cs typeface="+mj-cs"/>
                </a:defRPr>
              </a:lvl1pPr>
            </a:lstStyle>
            <a:p>
              <a:r>
                <a:rPr lang="ja-JP" altLang="en-US" sz="7200" b="1" dirty="0">
                  <a:ln>
                    <a:solidFill>
                      <a:schemeClr val="accent1">
                        <a:lumMod val="20000"/>
                        <a:lumOff val="80000"/>
                      </a:schemeClr>
                    </a:solidFill>
                  </a:ln>
                  <a:solidFill>
                    <a:srgbClr val="90D2FA"/>
                  </a:solidFill>
                  <a:latin typeface="HG丸ｺﾞｼｯｸM-PRO" panose="020F0600000000000000" pitchFamily="50" charset="-128"/>
                  <a:ea typeface="HG丸ｺﾞｼｯｸM-PRO" panose="020F0600000000000000" pitchFamily="50" charset="-128"/>
                </a:rPr>
                <a:t> </a:t>
              </a:r>
              <a:r>
                <a:rPr lang="ja-JP" altLang="en-US" sz="7200" b="1" dirty="0" smtClean="0">
                  <a:ln>
                    <a:solidFill>
                      <a:schemeClr val="accent1">
                        <a:lumMod val="20000"/>
                        <a:lumOff val="80000"/>
                      </a:schemeClr>
                    </a:solidFill>
                  </a:ln>
                  <a:solidFill>
                    <a:srgbClr val="90D2FA"/>
                  </a:solidFill>
                  <a:latin typeface="HG丸ｺﾞｼｯｸM-PRO" panose="020F0600000000000000" pitchFamily="50" charset="-128"/>
                  <a:ea typeface="HG丸ｺﾞｼｯｸM-PRO" panose="020F0600000000000000" pitchFamily="50" charset="-128"/>
                </a:rPr>
                <a:t>💧</a:t>
              </a:r>
              <a:endParaRPr lang="ja-JP" altLang="en-US" sz="7200" b="1" dirty="0">
                <a:ln>
                  <a:solidFill>
                    <a:schemeClr val="accent1">
                      <a:lumMod val="20000"/>
                      <a:lumOff val="80000"/>
                    </a:schemeClr>
                  </a:solidFill>
                </a:ln>
                <a:solidFill>
                  <a:srgbClr val="90D2FA"/>
                </a:solidFill>
                <a:effectLst>
                  <a:outerShdw blurRad="38100" dist="38100" dir="2700000" algn="tl">
                    <a:srgbClr val="000000">
                      <a:alpha val="43137"/>
                    </a:srgbClr>
                  </a:outerShdw>
                </a:effectLst>
                <a:latin typeface="HGP創英角ﾎﾟｯﾌﾟ体" panose="040B0A00000000000000" pitchFamily="50" charset="-128"/>
                <a:ea typeface="HGP創英角ﾎﾟｯﾌﾟ体" panose="040B0A00000000000000" pitchFamily="50" charset="-128"/>
              </a:endParaRPr>
            </a:p>
          </p:txBody>
        </p:sp>
      </p:grpSp>
      <p:sp>
        <p:nvSpPr>
          <p:cNvPr id="2" name="Text Box 4">
            <a:extLst>
              <a:ext uri="{FF2B5EF4-FFF2-40B4-BE49-F238E27FC236}">
                <a16:creationId xmlns:a16="http://schemas.microsoft.com/office/drawing/2014/main" xmlns="" id="{1BCBD6EF-600C-FB41-B9E0-82F128DA17FD}"/>
              </a:ext>
            </a:extLst>
          </p:cNvPr>
          <p:cNvSpPr txBox="1">
            <a:spLocks noChangeArrowheads="1"/>
          </p:cNvSpPr>
          <p:nvPr/>
        </p:nvSpPr>
        <p:spPr bwMode="auto">
          <a:xfrm>
            <a:off x="103957" y="159700"/>
            <a:ext cx="8716515" cy="633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0000">
            <a:noAutofit/>
          </a:bodyPr>
          <a:lstStyle>
            <a:lvl1pPr>
              <a:defRPr kumimoji="1" sz="2400">
                <a:solidFill>
                  <a:schemeClr val="tx1"/>
                </a:solidFill>
                <a:latin typeface="Arial" charset="0"/>
                <a:ea typeface="ＭＳ Ｐゴシック" charset="-128"/>
              </a:defRPr>
            </a:lvl1pPr>
            <a:lvl2pPr marL="742950" indent="-285750">
              <a:defRPr kumimoji="1" sz="2400">
                <a:solidFill>
                  <a:schemeClr val="tx1"/>
                </a:solidFill>
                <a:latin typeface="Arial" charset="0"/>
                <a:ea typeface="ＭＳ Ｐゴシック" charset="-128"/>
              </a:defRPr>
            </a:lvl2pPr>
            <a:lvl3pPr marL="1143000" indent="-228600">
              <a:defRPr kumimoji="1" sz="2400">
                <a:solidFill>
                  <a:schemeClr val="tx1"/>
                </a:solidFill>
                <a:latin typeface="Arial" charset="0"/>
                <a:ea typeface="ＭＳ Ｐゴシック" charset="-128"/>
              </a:defRPr>
            </a:lvl3pPr>
            <a:lvl4pPr marL="1600200" indent="-228600">
              <a:defRPr kumimoji="1" sz="2400">
                <a:solidFill>
                  <a:schemeClr val="tx1"/>
                </a:solidFill>
                <a:latin typeface="Arial" charset="0"/>
                <a:ea typeface="ＭＳ Ｐゴシック" charset="-128"/>
              </a:defRPr>
            </a:lvl4pPr>
            <a:lvl5pPr marL="2057400" indent="-228600">
              <a:defRPr kumimoji="1" sz="2400">
                <a:solidFill>
                  <a:schemeClr val="tx1"/>
                </a:solidFill>
                <a:latin typeface="Arial" charset="0"/>
                <a:ea typeface="ＭＳ Ｐゴシック" charset="-128"/>
              </a:defRPr>
            </a:lvl5pPr>
            <a:lvl6pPr marL="2514600" indent="-228600" algn="ctr" fontAlgn="base">
              <a:spcBef>
                <a:spcPct val="0"/>
              </a:spcBef>
              <a:spcAft>
                <a:spcPct val="0"/>
              </a:spcAft>
              <a:defRPr kumimoji="1" sz="2400">
                <a:solidFill>
                  <a:schemeClr val="tx1"/>
                </a:solidFill>
                <a:latin typeface="Arial" charset="0"/>
                <a:ea typeface="ＭＳ Ｐゴシック" charset="-128"/>
              </a:defRPr>
            </a:lvl6pPr>
            <a:lvl7pPr marL="2971800" indent="-228600" algn="ctr" fontAlgn="base">
              <a:spcBef>
                <a:spcPct val="0"/>
              </a:spcBef>
              <a:spcAft>
                <a:spcPct val="0"/>
              </a:spcAft>
              <a:defRPr kumimoji="1" sz="2400">
                <a:solidFill>
                  <a:schemeClr val="tx1"/>
                </a:solidFill>
                <a:latin typeface="Arial" charset="0"/>
                <a:ea typeface="ＭＳ Ｐゴシック" charset="-128"/>
              </a:defRPr>
            </a:lvl7pPr>
            <a:lvl8pPr marL="3429000" indent="-228600" algn="ctr" fontAlgn="base">
              <a:spcBef>
                <a:spcPct val="0"/>
              </a:spcBef>
              <a:spcAft>
                <a:spcPct val="0"/>
              </a:spcAft>
              <a:defRPr kumimoji="1" sz="2400">
                <a:solidFill>
                  <a:schemeClr val="tx1"/>
                </a:solidFill>
                <a:latin typeface="Arial" charset="0"/>
                <a:ea typeface="ＭＳ Ｐゴシック" charset="-128"/>
              </a:defRPr>
            </a:lvl8pPr>
            <a:lvl9pPr marL="3886200" indent="-228600" algn="ctr" fontAlgn="base">
              <a:spcBef>
                <a:spcPct val="0"/>
              </a:spcBef>
              <a:spcAft>
                <a:spcPct val="0"/>
              </a:spcAft>
              <a:defRPr kumimoji="1" sz="2400">
                <a:solidFill>
                  <a:schemeClr val="tx1"/>
                </a:solidFill>
                <a:latin typeface="Arial" charset="0"/>
                <a:ea typeface="ＭＳ Ｐゴシック" charset="-128"/>
              </a:defRPr>
            </a:lvl9pPr>
          </a:lstStyle>
          <a:p>
            <a:r>
              <a:rPr lang="ja-JP" altLang="en-US" sz="3600" b="1" u="sng" dirty="0">
                <a:solidFill>
                  <a:srgbClr val="FF6600"/>
                </a:solidFill>
                <a:latin typeface="メイリオ" charset="-128"/>
                <a:ea typeface="メイリオ" charset="-128"/>
              </a:rPr>
              <a:t>４</a:t>
            </a:r>
            <a:r>
              <a:rPr lang="en-US" altLang="ja-JP" sz="3600" b="1" u="sng" dirty="0" smtClean="0">
                <a:solidFill>
                  <a:srgbClr val="FF6600"/>
                </a:solidFill>
                <a:latin typeface="メイリオ" charset="-128"/>
                <a:ea typeface="メイリオ" charset="-128"/>
              </a:rPr>
              <a:t>. </a:t>
            </a:r>
            <a:r>
              <a:rPr lang="ja-JP" altLang="en-US" sz="3600" b="1" u="sng" dirty="0" smtClean="0">
                <a:solidFill>
                  <a:srgbClr val="FF6600"/>
                </a:solidFill>
                <a:latin typeface="メイリオ" charset="-128"/>
                <a:ea typeface="メイリオ" charset="-128"/>
              </a:rPr>
              <a:t>地域に関しての行動を考える</a:t>
            </a:r>
            <a:endParaRPr lang="en-US" altLang="ja-JP" sz="3600" b="1" u="sng" dirty="0">
              <a:solidFill>
                <a:srgbClr val="FF6600"/>
              </a:solidFill>
              <a:latin typeface="メイリオ" charset="-128"/>
              <a:ea typeface="メイリオ" charset="-128"/>
            </a:endParaRPr>
          </a:p>
        </p:txBody>
      </p:sp>
      <p:sp>
        <p:nvSpPr>
          <p:cNvPr id="3" name="Text Box 4">
            <a:extLst>
              <a:ext uri="{FF2B5EF4-FFF2-40B4-BE49-F238E27FC236}">
                <a16:creationId xmlns:a16="http://schemas.microsoft.com/office/drawing/2014/main" xmlns="" id="{1ECFDF79-0FE4-CB46-9750-099455FF64E9}"/>
              </a:ext>
            </a:extLst>
          </p:cNvPr>
          <p:cNvSpPr txBox="1">
            <a:spLocks noChangeArrowheads="1"/>
          </p:cNvSpPr>
          <p:nvPr/>
        </p:nvSpPr>
        <p:spPr bwMode="auto">
          <a:xfrm>
            <a:off x="-108520" y="980728"/>
            <a:ext cx="8824433" cy="557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0000">
            <a:noAutofit/>
          </a:bodyPr>
          <a:lstStyle>
            <a:lvl1pPr>
              <a:defRPr kumimoji="1" sz="2400">
                <a:solidFill>
                  <a:schemeClr val="tx1"/>
                </a:solidFill>
                <a:latin typeface="Arial" charset="0"/>
                <a:ea typeface="ＭＳ Ｐゴシック" charset="-128"/>
              </a:defRPr>
            </a:lvl1pPr>
            <a:lvl2pPr marL="742950" indent="-285750">
              <a:defRPr kumimoji="1" sz="2400">
                <a:solidFill>
                  <a:schemeClr val="tx1"/>
                </a:solidFill>
                <a:latin typeface="Arial" charset="0"/>
                <a:ea typeface="ＭＳ Ｐゴシック" charset="-128"/>
              </a:defRPr>
            </a:lvl2pPr>
            <a:lvl3pPr marL="1143000" indent="-228600">
              <a:defRPr kumimoji="1" sz="2400">
                <a:solidFill>
                  <a:schemeClr val="tx1"/>
                </a:solidFill>
                <a:latin typeface="Arial" charset="0"/>
                <a:ea typeface="ＭＳ Ｐゴシック" charset="-128"/>
              </a:defRPr>
            </a:lvl3pPr>
            <a:lvl4pPr marL="1600200" indent="-228600">
              <a:defRPr kumimoji="1" sz="2400">
                <a:solidFill>
                  <a:schemeClr val="tx1"/>
                </a:solidFill>
                <a:latin typeface="Arial" charset="0"/>
                <a:ea typeface="ＭＳ Ｐゴシック" charset="-128"/>
              </a:defRPr>
            </a:lvl4pPr>
            <a:lvl5pPr marL="2057400" indent="-228600">
              <a:defRPr kumimoji="1" sz="2400">
                <a:solidFill>
                  <a:schemeClr val="tx1"/>
                </a:solidFill>
                <a:latin typeface="Arial" charset="0"/>
                <a:ea typeface="ＭＳ Ｐゴシック" charset="-128"/>
              </a:defRPr>
            </a:lvl5pPr>
            <a:lvl6pPr marL="2514600" indent="-228600" algn="ctr" fontAlgn="base">
              <a:spcBef>
                <a:spcPct val="0"/>
              </a:spcBef>
              <a:spcAft>
                <a:spcPct val="0"/>
              </a:spcAft>
              <a:defRPr kumimoji="1" sz="2400">
                <a:solidFill>
                  <a:schemeClr val="tx1"/>
                </a:solidFill>
                <a:latin typeface="Arial" charset="0"/>
                <a:ea typeface="ＭＳ Ｐゴシック" charset="-128"/>
              </a:defRPr>
            </a:lvl6pPr>
            <a:lvl7pPr marL="2971800" indent="-228600" algn="ctr" fontAlgn="base">
              <a:spcBef>
                <a:spcPct val="0"/>
              </a:spcBef>
              <a:spcAft>
                <a:spcPct val="0"/>
              </a:spcAft>
              <a:defRPr kumimoji="1" sz="2400">
                <a:solidFill>
                  <a:schemeClr val="tx1"/>
                </a:solidFill>
                <a:latin typeface="Arial" charset="0"/>
                <a:ea typeface="ＭＳ Ｐゴシック" charset="-128"/>
              </a:defRPr>
            </a:lvl7pPr>
            <a:lvl8pPr marL="3429000" indent="-228600" algn="ctr" fontAlgn="base">
              <a:spcBef>
                <a:spcPct val="0"/>
              </a:spcBef>
              <a:spcAft>
                <a:spcPct val="0"/>
              </a:spcAft>
              <a:defRPr kumimoji="1" sz="2400">
                <a:solidFill>
                  <a:schemeClr val="tx1"/>
                </a:solidFill>
                <a:latin typeface="Arial" charset="0"/>
                <a:ea typeface="ＭＳ Ｐゴシック" charset="-128"/>
              </a:defRPr>
            </a:lvl8pPr>
            <a:lvl9pPr marL="3886200" indent="-228600" algn="ctr" fontAlgn="base">
              <a:spcBef>
                <a:spcPct val="0"/>
              </a:spcBef>
              <a:spcAft>
                <a:spcPct val="0"/>
              </a:spcAft>
              <a:defRPr kumimoji="1" sz="2400">
                <a:solidFill>
                  <a:schemeClr val="tx1"/>
                </a:solidFill>
                <a:latin typeface="Arial" charset="0"/>
                <a:ea typeface="ＭＳ Ｐゴシック" charset="-128"/>
              </a:defRPr>
            </a:lvl9pPr>
          </a:lstStyle>
          <a:p>
            <a:pPr lvl="0" algn="ctr" defTabSz="685800">
              <a:lnSpc>
                <a:spcPct val="120000"/>
              </a:lnSpc>
              <a:defRPr/>
            </a:pPr>
            <a:r>
              <a:rPr lang="ja-JP" altLang="en-US" sz="3200" b="1" dirty="0" smtClean="0">
                <a:solidFill>
                  <a:schemeClr val="bg2">
                    <a:lumMod val="25000"/>
                  </a:schemeClr>
                </a:solidFill>
                <a:latin typeface="Meiryo" panose="020B0604030504040204" pitchFamily="34" charset="-128"/>
                <a:ea typeface="Meiryo" panose="020B0604030504040204" pitchFamily="34" charset="-128"/>
              </a:rPr>
              <a:t>「</a:t>
            </a:r>
            <a:r>
              <a:rPr lang="ja-JP" altLang="en-US" sz="3200" b="1" dirty="0">
                <a:solidFill>
                  <a:schemeClr val="bg2">
                    <a:lumMod val="25000"/>
                  </a:schemeClr>
                </a:solidFill>
                <a:latin typeface="Meiryo" panose="020B0604030504040204" pitchFamily="34" charset="-128"/>
                <a:ea typeface="Meiryo" panose="020B0604030504040204" pitchFamily="34" charset="-128"/>
              </a:rPr>
              <a:t>地域に対しての行動」のシールを</a:t>
            </a:r>
            <a:r>
              <a:rPr lang="ja-JP" altLang="en-US" sz="3200" b="1" dirty="0" smtClean="0">
                <a:solidFill>
                  <a:schemeClr val="bg2">
                    <a:lumMod val="25000"/>
                  </a:schemeClr>
                </a:solidFill>
                <a:latin typeface="Meiryo" panose="020B0604030504040204" pitchFamily="34" charset="-128"/>
                <a:ea typeface="Meiryo" panose="020B0604030504040204" pitchFamily="34" charset="-128"/>
              </a:rPr>
              <a:t>貼る</a:t>
            </a:r>
            <a:endParaRPr lang="en-US" altLang="ja-JP" sz="3200" b="1" dirty="0" smtClean="0">
              <a:solidFill>
                <a:schemeClr val="bg2">
                  <a:lumMod val="25000"/>
                </a:schemeClr>
              </a:solidFill>
              <a:latin typeface="Meiryo" panose="020B0604030504040204" pitchFamily="34" charset="-128"/>
              <a:ea typeface="Meiryo" panose="020B0604030504040204" pitchFamily="34" charset="-128"/>
            </a:endParaRPr>
          </a:p>
          <a:p>
            <a:pPr lvl="0" algn="ctr" defTabSz="685800">
              <a:lnSpc>
                <a:spcPct val="120000"/>
              </a:lnSpc>
              <a:defRPr/>
            </a:pPr>
            <a:endParaRPr lang="en-US" altLang="ja-JP" sz="3200" b="1" dirty="0">
              <a:solidFill>
                <a:schemeClr val="bg2">
                  <a:lumMod val="25000"/>
                </a:schemeClr>
              </a:solidFill>
              <a:latin typeface="Meiryo" panose="020B0604030504040204" pitchFamily="34" charset="-128"/>
              <a:ea typeface="Meiryo" panose="020B0604030504040204" pitchFamily="34" charset="-128"/>
            </a:endParaRPr>
          </a:p>
        </p:txBody>
      </p:sp>
      <p:grpSp>
        <p:nvGrpSpPr>
          <p:cNvPr id="13" name="グループ化 12"/>
          <p:cNvGrpSpPr/>
          <p:nvPr/>
        </p:nvGrpSpPr>
        <p:grpSpPr>
          <a:xfrm>
            <a:off x="176642" y="1624571"/>
            <a:ext cx="4971422" cy="3532621"/>
            <a:chOff x="114907" y="1985886"/>
            <a:chExt cx="4971422" cy="3532621"/>
          </a:xfrm>
        </p:grpSpPr>
        <p:pic>
          <p:nvPicPr>
            <p:cNvPr id="6" name="図 5">
              <a:extLst>
                <a:ext uri="{FF2B5EF4-FFF2-40B4-BE49-F238E27FC236}">
                  <a16:creationId xmlns:a16="http://schemas.microsoft.com/office/drawing/2014/main" xmlns="" id="{851789C6-FFEC-C642-AE3B-68504FC9D4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907" y="1985886"/>
              <a:ext cx="4971422" cy="3532621"/>
            </a:xfrm>
            <a:prstGeom prst="rect">
              <a:avLst/>
            </a:prstGeom>
          </p:spPr>
        </p:pic>
        <p:cxnSp>
          <p:nvCxnSpPr>
            <p:cNvPr id="7" name="直線コネクタ 6">
              <a:extLst>
                <a:ext uri="{FF2B5EF4-FFF2-40B4-BE49-F238E27FC236}">
                  <a16:creationId xmlns:a16="http://schemas.microsoft.com/office/drawing/2014/main" xmlns="" id="{FB02E652-1EB8-E14A-A819-26ABA8CCEAB1}"/>
                </a:ext>
              </a:extLst>
            </p:cNvPr>
            <p:cNvCxnSpPr>
              <a:cxnSpLocks/>
            </p:cNvCxnSpPr>
            <p:nvPr/>
          </p:nvCxnSpPr>
          <p:spPr>
            <a:xfrm flipV="1">
              <a:off x="2384259" y="2915065"/>
              <a:ext cx="1827701" cy="2153657"/>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角丸四角形 8"/>
            <p:cNvSpPr/>
            <p:nvPr/>
          </p:nvSpPr>
          <p:spPr>
            <a:xfrm>
              <a:off x="406228" y="5085184"/>
              <a:ext cx="1978031" cy="433323"/>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1" name="直線コネクタ 10">
              <a:extLst>
                <a:ext uri="{FF2B5EF4-FFF2-40B4-BE49-F238E27FC236}">
                  <a16:creationId xmlns:a16="http://schemas.microsoft.com/office/drawing/2014/main" xmlns="" id="{FB02E652-1EB8-E14A-A819-26ABA8CCEAB1}"/>
                </a:ext>
              </a:extLst>
            </p:cNvPr>
            <p:cNvCxnSpPr>
              <a:cxnSpLocks/>
            </p:cNvCxnSpPr>
            <p:nvPr/>
          </p:nvCxnSpPr>
          <p:spPr>
            <a:xfrm>
              <a:off x="2379187" y="5518507"/>
              <a:ext cx="183277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pic>
        <p:nvPicPr>
          <p:cNvPr id="8" name="図 7">
            <a:extLst>
              <a:ext uri="{FF2B5EF4-FFF2-40B4-BE49-F238E27FC236}">
                <a16:creationId xmlns:a16="http://schemas.microsoft.com/office/drawing/2014/main" xmlns="" id="{C5C948FE-789E-324D-B720-976D1653B03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00222" y="2564904"/>
            <a:ext cx="4556023" cy="2603442"/>
          </a:xfrm>
          <a:prstGeom prst="rect">
            <a:avLst/>
          </a:prstGeom>
          <a:ln w="19050">
            <a:solidFill>
              <a:srgbClr val="FF0000"/>
            </a:solidFill>
          </a:ln>
        </p:spPr>
      </p:pic>
      <p:grpSp>
        <p:nvGrpSpPr>
          <p:cNvPr id="18" name="グループ化 17"/>
          <p:cNvGrpSpPr/>
          <p:nvPr/>
        </p:nvGrpSpPr>
        <p:grpSpPr>
          <a:xfrm>
            <a:off x="91568" y="5157192"/>
            <a:ext cx="8981575" cy="1645030"/>
            <a:chOff x="91568" y="5157192"/>
            <a:chExt cx="8981575" cy="1645030"/>
          </a:xfrm>
        </p:grpSpPr>
        <p:sp>
          <p:nvSpPr>
            <p:cNvPr id="16" name="Text Box 4">
              <a:extLst>
                <a:ext uri="{FF2B5EF4-FFF2-40B4-BE49-F238E27FC236}">
                  <a16:creationId xmlns:a16="http://schemas.microsoft.com/office/drawing/2014/main" xmlns="" id="{96A0D5D6-5739-BA46-9A6C-8714FF222881}"/>
                </a:ext>
              </a:extLst>
            </p:cNvPr>
            <p:cNvSpPr txBox="1">
              <a:spLocks noChangeArrowheads="1"/>
            </p:cNvSpPr>
            <p:nvPr/>
          </p:nvSpPr>
          <p:spPr bwMode="auto">
            <a:xfrm>
              <a:off x="971600" y="5157192"/>
              <a:ext cx="8101543" cy="1645030"/>
            </a:xfrm>
            <a:prstGeom prst="rect">
              <a:avLst/>
            </a:prstGeom>
            <a:solidFill>
              <a:schemeClr val="bg1"/>
            </a:solidFill>
            <a:ln w="38100">
              <a:solidFill>
                <a:srgbClr val="FF6600"/>
              </a:solidFill>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0000">
              <a:noAutofit/>
            </a:bodyPr>
            <a:lstStyle>
              <a:lvl1pPr>
                <a:defRPr kumimoji="1" sz="2400">
                  <a:solidFill>
                    <a:schemeClr val="tx1"/>
                  </a:solidFill>
                  <a:latin typeface="Arial" charset="0"/>
                  <a:ea typeface="ＭＳ Ｐゴシック" charset="-128"/>
                </a:defRPr>
              </a:lvl1pPr>
              <a:lvl2pPr marL="742950" indent="-285750">
                <a:defRPr kumimoji="1" sz="2400">
                  <a:solidFill>
                    <a:schemeClr val="tx1"/>
                  </a:solidFill>
                  <a:latin typeface="Arial" charset="0"/>
                  <a:ea typeface="ＭＳ Ｐゴシック" charset="-128"/>
                </a:defRPr>
              </a:lvl2pPr>
              <a:lvl3pPr marL="1143000" indent="-228600">
                <a:defRPr kumimoji="1" sz="2400">
                  <a:solidFill>
                    <a:schemeClr val="tx1"/>
                  </a:solidFill>
                  <a:latin typeface="Arial" charset="0"/>
                  <a:ea typeface="ＭＳ Ｐゴシック" charset="-128"/>
                </a:defRPr>
              </a:lvl3pPr>
              <a:lvl4pPr marL="1600200" indent="-228600">
                <a:defRPr kumimoji="1" sz="2400">
                  <a:solidFill>
                    <a:schemeClr val="tx1"/>
                  </a:solidFill>
                  <a:latin typeface="Arial" charset="0"/>
                  <a:ea typeface="ＭＳ Ｐゴシック" charset="-128"/>
                </a:defRPr>
              </a:lvl4pPr>
              <a:lvl5pPr marL="2057400" indent="-228600">
                <a:defRPr kumimoji="1" sz="2400">
                  <a:solidFill>
                    <a:schemeClr val="tx1"/>
                  </a:solidFill>
                  <a:latin typeface="Arial" charset="0"/>
                  <a:ea typeface="ＭＳ Ｐゴシック" charset="-128"/>
                </a:defRPr>
              </a:lvl5pPr>
              <a:lvl6pPr marL="2514600" indent="-228600" algn="ctr" fontAlgn="base">
                <a:spcBef>
                  <a:spcPct val="0"/>
                </a:spcBef>
                <a:spcAft>
                  <a:spcPct val="0"/>
                </a:spcAft>
                <a:defRPr kumimoji="1" sz="2400">
                  <a:solidFill>
                    <a:schemeClr val="tx1"/>
                  </a:solidFill>
                  <a:latin typeface="Arial" charset="0"/>
                  <a:ea typeface="ＭＳ Ｐゴシック" charset="-128"/>
                </a:defRPr>
              </a:lvl6pPr>
              <a:lvl7pPr marL="2971800" indent="-228600" algn="ctr" fontAlgn="base">
                <a:spcBef>
                  <a:spcPct val="0"/>
                </a:spcBef>
                <a:spcAft>
                  <a:spcPct val="0"/>
                </a:spcAft>
                <a:defRPr kumimoji="1" sz="2400">
                  <a:solidFill>
                    <a:schemeClr val="tx1"/>
                  </a:solidFill>
                  <a:latin typeface="Arial" charset="0"/>
                  <a:ea typeface="ＭＳ Ｐゴシック" charset="-128"/>
                </a:defRPr>
              </a:lvl7pPr>
              <a:lvl8pPr marL="3429000" indent="-228600" algn="ctr" fontAlgn="base">
                <a:spcBef>
                  <a:spcPct val="0"/>
                </a:spcBef>
                <a:spcAft>
                  <a:spcPct val="0"/>
                </a:spcAft>
                <a:defRPr kumimoji="1" sz="2400">
                  <a:solidFill>
                    <a:schemeClr val="tx1"/>
                  </a:solidFill>
                  <a:latin typeface="Arial" charset="0"/>
                  <a:ea typeface="ＭＳ Ｐゴシック" charset="-128"/>
                </a:defRPr>
              </a:lvl8pPr>
              <a:lvl9pPr marL="3886200" indent="-228600" algn="ctr" fontAlgn="base">
                <a:spcBef>
                  <a:spcPct val="0"/>
                </a:spcBef>
                <a:spcAft>
                  <a:spcPct val="0"/>
                </a:spcAft>
                <a:defRPr kumimoji="1" sz="2400">
                  <a:solidFill>
                    <a:schemeClr val="tx1"/>
                  </a:solidFill>
                  <a:latin typeface="Arial" charset="0"/>
                  <a:ea typeface="ＭＳ Ｐゴシック" charset="-128"/>
                </a:defRPr>
              </a:lvl9pPr>
            </a:lstStyle>
            <a:p>
              <a:pPr>
                <a:lnSpc>
                  <a:spcPct val="120000"/>
                </a:lnSpc>
              </a:pPr>
              <a:r>
                <a:rPr lang="ja-JP" altLang="en-US" sz="2800" b="1" dirty="0" smtClean="0">
                  <a:latin typeface="メイリオ" charset="-128"/>
                  <a:ea typeface="メイリオ" charset="-128"/>
                </a:rPr>
                <a:t>平成</a:t>
              </a:r>
              <a:r>
                <a:rPr lang="en-US" altLang="ja-JP" sz="2800" b="1" dirty="0">
                  <a:latin typeface="メイリオ" charset="-128"/>
                  <a:ea typeface="メイリオ" charset="-128"/>
                </a:rPr>
                <a:t>30</a:t>
              </a:r>
              <a:r>
                <a:rPr lang="ja-JP" altLang="en-US" sz="2800" b="1" dirty="0">
                  <a:latin typeface="メイリオ" charset="-128"/>
                  <a:ea typeface="メイリオ" charset="-128"/>
                </a:rPr>
                <a:t>年</a:t>
              </a:r>
              <a:r>
                <a:rPr lang="en-US" altLang="ja-JP" sz="2800" b="1" dirty="0">
                  <a:latin typeface="メイリオ" charset="-128"/>
                  <a:ea typeface="メイリオ" charset="-128"/>
                </a:rPr>
                <a:t>7</a:t>
              </a:r>
              <a:r>
                <a:rPr lang="ja-JP" altLang="en-US" sz="2800" b="1" dirty="0" smtClean="0">
                  <a:latin typeface="メイリオ" charset="-128"/>
                  <a:ea typeface="メイリオ" charset="-128"/>
                </a:rPr>
                <a:t>月豪雨災害の調査・</a:t>
              </a:r>
              <a:r>
                <a:rPr lang="ja-JP" altLang="en-US" sz="2800" b="1" dirty="0">
                  <a:latin typeface="メイリオ" charset="-128"/>
                  <a:ea typeface="メイリオ" charset="-128"/>
                </a:rPr>
                <a:t>分析結果から</a:t>
              </a:r>
              <a:r>
                <a:rPr lang="ja-JP" altLang="en-US" sz="2800" b="1" dirty="0" smtClean="0">
                  <a:latin typeface="メイリオ" charset="-128"/>
                  <a:ea typeface="メイリオ" charset="-128"/>
                </a:rPr>
                <a:t>、</a:t>
              </a:r>
              <a:endParaRPr lang="en-US" altLang="ja-JP" sz="2800" b="1" dirty="0" smtClean="0">
                <a:latin typeface="メイリオ" charset="-128"/>
                <a:ea typeface="メイリオ" charset="-128"/>
              </a:endParaRPr>
            </a:p>
            <a:p>
              <a:pPr>
                <a:lnSpc>
                  <a:spcPct val="120000"/>
                </a:lnSpc>
              </a:pPr>
              <a:r>
                <a:rPr lang="ja-JP" altLang="en-US" sz="2800" b="1" dirty="0" smtClean="0">
                  <a:latin typeface="メイリオ" charset="-128"/>
                  <a:ea typeface="メイリオ" charset="-128"/>
                </a:rPr>
                <a:t>周囲</a:t>
              </a:r>
              <a:r>
                <a:rPr lang="ja-JP" altLang="en-US" sz="2800" b="1" dirty="0">
                  <a:latin typeface="メイリオ" charset="-128"/>
                  <a:ea typeface="メイリオ" charset="-128"/>
                </a:rPr>
                <a:t>の人から避難の呼びかけがあることが</a:t>
              </a:r>
              <a:r>
                <a:rPr lang="ja-JP" altLang="en-US" sz="2800" b="1" dirty="0" smtClean="0">
                  <a:latin typeface="メイリオ" charset="-128"/>
                  <a:ea typeface="メイリオ" charset="-128"/>
                </a:rPr>
                <a:t>、早い段階</a:t>
              </a:r>
              <a:r>
                <a:rPr lang="ja-JP" altLang="en-US" sz="2800" b="1" dirty="0">
                  <a:latin typeface="メイリオ" charset="-128"/>
                  <a:ea typeface="メイリオ" charset="-128"/>
                </a:rPr>
                <a:t>での避難につながることがわかりました</a:t>
              </a:r>
              <a:r>
                <a:rPr lang="ja-JP" altLang="en-US" sz="2800" b="1" dirty="0" smtClean="0">
                  <a:latin typeface="メイリオ" charset="-128"/>
                  <a:ea typeface="メイリオ" charset="-128"/>
                </a:rPr>
                <a:t>。</a:t>
              </a:r>
              <a:endParaRPr lang="ja-JP" altLang="en-US" sz="2800" b="1" dirty="0">
                <a:latin typeface="メイリオ" charset="-128"/>
                <a:ea typeface="メイリオ" charset="-128"/>
              </a:endParaRPr>
            </a:p>
            <a:p>
              <a:pPr marL="285750" indent="-285750">
                <a:lnSpc>
                  <a:spcPct val="120000"/>
                </a:lnSpc>
                <a:buFont typeface="Wingdings" pitchFamily="2" charset="2"/>
                <a:buChar char="l"/>
              </a:pPr>
              <a:endParaRPr lang="ja-JP" altLang="en-US" sz="2800" b="1" dirty="0">
                <a:latin typeface="メイリオ" charset="-128"/>
                <a:ea typeface="メイリオ" charset="-128"/>
              </a:endParaRPr>
            </a:p>
          </p:txBody>
        </p:sp>
        <p:sp>
          <p:nvSpPr>
            <p:cNvPr id="17" name="円/楕円 16">
              <a:extLst>
                <a:ext uri="{FF2B5EF4-FFF2-40B4-BE49-F238E27FC236}">
                  <a16:creationId xmlns:a16="http://schemas.microsoft.com/office/drawing/2014/main" xmlns="" id="{D4A71706-7CEC-A94D-A054-53A66A212EB0}"/>
                </a:ext>
              </a:extLst>
            </p:cNvPr>
            <p:cNvSpPr/>
            <p:nvPr/>
          </p:nvSpPr>
          <p:spPr>
            <a:xfrm>
              <a:off x="91568" y="5607839"/>
              <a:ext cx="880031" cy="955003"/>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ja-JP" sz="1600" b="1" dirty="0">
                  <a:latin typeface="Meiryo" panose="020B0604030504040204" pitchFamily="34" charset="-128"/>
                  <a:ea typeface="Meiryo" panose="020B0604030504040204" pitchFamily="34" charset="-128"/>
                </a:rPr>
                <a:t>Point</a:t>
              </a:r>
              <a:endParaRPr kumimoji="1" lang="ja-JP" altLang="en-US" sz="1600" b="1" dirty="0">
                <a:latin typeface="Meiryo" panose="020B0604030504040204" pitchFamily="34" charset="-128"/>
                <a:ea typeface="Meiryo" panose="020B0604030504040204" pitchFamily="34" charset="-128"/>
              </a:endParaRPr>
            </a:p>
          </p:txBody>
        </p:sp>
      </p:grpSp>
    </p:spTree>
    <p:extLst>
      <p:ext uri="{BB962C8B-B14F-4D97-AF65-F5344CB8AC3E}">
        <p14:creationId xmlns:p14="http://schemas.microsoft.com/office/powerpoint/2010/main" val="284136800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グループ化 18"/>
          <p:cNvGrpSpPr/>
          <p:nvPr/>
        </p:nvGrpSpPr>
        <p:grpSpPr>
          <a:xfrm>
            <a:off x="7416959" y="-229781"/>
            <a:ext cx="1835561" cy="1829567"/>
            <a:chOff x="7308304" y="639063"/>
            <a:chExt cx="1835561" cy="1829567"/>
          </a:xfrm>
        </p:grpSpPr>
        <p:sp>
          <p:nvSpPr>
            <p:cNvPr id="20" name="タイトル 1"/>
            <p:cNvSpPr txBox="1">
              <a:spLocks/>
            </p:cNvSpPr>
            <p:nvPr/>
          </p:nvSpPr>
          <p:spPr>
            <a:xfrm>
              <a:off x="7308304" y="639063"/>
              <a:ext cx="1440160" cy="1458803"/>
            </a:xfrm>
            <a:prstGeom prst="rect">
              <a:avLst/>
            </a:prstGeom>
          </p:spPr>
          <p:txBody>
            <a:bodyPr vert="horz" lIns="91440" tIns="45720" rIns="91440" bIns="45720" rtlCol="0" anchor="ctr">
              <a:noAutofit/>
            </a:bodyPr>
            <a:lstStyle>
              <a:lvl1pPr algn="l" defTabSz="914400" rtl="0" eaLnBrk="1" latinLnBrk="0" hangingPunct="1">
                <a:spcBef>
                  <a:spcPct val="0"/>
                </a:spcBef>
                <a:buNone/>
                <a:defRPr kumimoji="1" sz="4000" kern="1200" spc="-100" baseline="0">
                  <a:solidFill>
                    <a:schemeClr val="tx2"/>
                  </a:solidFill>
                  <a:latin typeface="+mj-lt"/>
                  <a:ea typeface="+mj-ea"/>
                  <a:cs typeface="+mj-cs"/>
                </a:defRPr>
              </a:lvl1pPr>
            </a:lstStyle>
            <a:p>
              <a:r>
                <a:rPr lang="ja-JP" altLang="en-US" sz="5400" b="1" dirty="0">
                  <a:ln>
                    <a:solidFill>
                      <a:schemeClr val="accent1">
                        <a:lumMod val="20000"/>
                        <a:lumOff val="80000"/>
                      </a:schemeClr>
                    </a:solidFill>
                  </a:ln>
                  <a:solidFill>
                    <a:srgbClr val="90D2FA"/>
                  </a:solidFill>
                  <a:latin typeface="HG丸ｺﾞｼｯｸM-PRO" panose="020F0600000000000000" pitchFamily="50" charset="-128"/>
                  <a:ea typeface="HG丸ｺﾞｼｯｸM-PRO" panose="020F0600000000000000" pitchFamily="50" charset="-128"/>
                </a:rPr>
                <a:t> </a:t>
              </a:r>
              <a:r>
                <a:rPr lang="ja-JP" altLang="en-US" sz="5400" b="1" dirty="0" smtClean="0">
                  <a:ln>
                    <a:solidFill>
                      <a:schemeClr val="accent1">
                        <a:lumMod val="20000"/>
                        <a:lumOff val="80000"/>
                      </a:schemeClr>
                    </a:solidFill>
                  </a:ln>
                  <a:solidFill>
                    <a:srgbClr val="90D2FA"/>
                  </a:solidFill>
                  <a:latin typeface="HG丸ｺﾞｼｯｸM-PRO" panose="020F0600000000000000" pitchFamily="50" charset="-128"/>
                  <a:ea typeface="HG丸ｺﾞｼｯｸM-PRO" panose="020F0600000000000000" pitchFamily="50" charset="-128"/>
                </a:rPr>
                <a:t>💧</a:t>
              </a:r>
              <a:endParaRPr lang="ja-JP" altLang="en-US" sz="5400" b="1" dirty="0">
                <a:ln>
                  <a:solidFill>
                    <a:schemeClr val="accent1">
                      <a:lumMod val="20000"/>
                      <a:lumOff val="80000"/>
                    </a:schemeClr>
                  </a:solidFill>
                </a:ln>
                <a:solidFill>
                  <a:srgbClr val="90D2FA"/>
                </a:solidFill>
                <a:effectLst>
                  <a:outerShdw blurRad="38100" dist="38100" dir="2700000" algn="tl">
                    <a:srgbClr val="000000">
                      <a:alpha val="43137"/>
                    </a:srgbClr>
                  </a:outerShdw>
                </a:effectLst>
                <a:latin typeface="HGP創英角ﾎﾟｯﾌﾟ体" panose="040B0A00000000000000" pitchFamily="50" charset="-128"/>
                <a:ea typeface="HGP創英角ﾎﾟｯﾌﾟ体" panose="040B0A00000000000000" pitchFamily="50" charset="-128"/>
              </a:endParaRPr>
            </a:p>
          </p:txBody>
        </p:sp>
        <p:sp>
          <p:nvSpPr>
            <p:cNvPr id="21" name="タイトル 1"/>
            <p:cNvSpPr txBox="1">
              <a:spLocks/>
            </p:cNvSpPr>
            <p:nvPr/>
          </p:nvSpPr>
          <p:spPr>
            <a:xfrm rot="353512">
              <a:off x="7451169" y="856265"/>
              <a:ext cx="1692696" cy="1612365"/>
            </a:xfrm>
            <a:prstGeom prst="rect">
              <a:avLst/>
            </a:prstGeom>
          </p:spPr>
          <p:txBody>
            <a:bodyPr vert="horz" lIns="91440" tIns="45720" rIns="91440" bIns="45720" rtlCol="0" anchor="ctr">
              <a:noAutofit/>
            </a:bodyPr>
            <a:lstStyle>
              <a:lvl1pPr algn="l" defTabSz="914400" rtl="0" eaLnBrk="1" latinLnBrk="0" hangingPunct="1">
                <a:spcBef>
                  <a:spcPct val="0"/>
                </a:spcBef>
                <a:buNone/>
                <a:defRPr kumimoji="1" sz="4000" kern="1200" spc="-100" baseline="0">
                  <a:solidFill>
                    <a:schemeClr val="tx2"/>
                  </a:solidFill>
                  <a:latin typeface="+mj-lt"/>
                  <a:ea typeface="+mj-ea"/>
                  <a:cs typeface="+mj-cs"/>
                </a:defRPr>
              </a:lvl1pPr>
            </a:lstStyle>
            <a:p>
              <a:r>
                <a:rPr lang="ja-JP" altLang="en-US" sz="7200" b="1" dirty="0">
                  <a:ln>
                    <a:solidFill>
                      <a:schemeClr val="accent1">
                        <a:lumMod val="20000"/>
                        <a:lumOff val="80000"/>
                      </a:schemeClr>
                    </a:solidFill>
                  </a:ln>
                  <a:solidFill>
                    <a:srgbClr val="90D2FA"/>
                  </a:solidFill>
                  <a:latin typeface="HG丸ｺﾞｼｯｸM-PRO" panose="020F0600000000000000" pitchFamily="50" charset="-128"/>
                  <a:ea typeface="HG丸ｺﾞｼｯｸM-PRO" panose="020F0600000000000000" pitchFamily="50" charset="-128"/>
                </a:rPr>
                <a:t> </a:t>
              </a:r>
              <a:r>
                <a:rPr lang="ja-JP" altLang="en-US" sz="7200" b="1" dirty="0" smtClean="0">
                  <a:ln>
                    <a:solidFill>
                      <a:schemeClr val="accent1">
                        <a:lumMod val="20000"/>
                        <a:lumOff val="80000"/>
                      </a:schemeClr>
                    </a:solidFill>
                  </a:ln>
                  <a:solidFill>
                    <a:srgbClr val="90D2FA"/>
                  </a:solidFill>
                  <a:latin typeface="HG丸ｺﾞｼｯｸM-PRO" panose="020F0600000000000000" pitchFamily="50" charset="-128"/>
                  <a:ea typeface="HG丸ｺﾞｼｯｸM-PRO" panose="020F0600000000000000" pitchFamily="50" charset="-128"/>
                </a:rPr>
                <a:t>💧</a:t>
              </a:r>
              <a:endParaRPr lang="ja-JP" altLang="en-US" sz="7200" b="1" dirty="0">
                <a:ln>
                  <a:solidFill>
                    <a:schemeClr val="accent1">
                      <a:lumMod val="20000"/>
                      <a:lumOff val="80000"/>
                    </a:schemeClr>
                  </a:solidFill>
                </a:ln>
                <a:solidFill>
                  <a:srgbClr val="90D2FA"/>
                </a:solidFill>
                <a:effectLst>
                  <a:outerShdw blurRad="38100" dist="38100" dir="2700000" algn="tl">
                    <a:srgbClr val="000000">
                      <a:alpha val="43137"/>
                    </a:srgbClr>
                  </a:outerShdw>
                </a:effectLst>
                <a:latin typeface="HGP創英角ﾎﾟｯﾌﾟ体" panose="040B0A00000000000000" pitchFamily="50" charset="-128"/>
                <a:ea typeface="HGP創英角ﾎﾟｯﾌﾟ体" panose="040B0A00000000000000" pitchFamily="50" charset="-128"/>
              </a:endParaRPr>
            </a:p>
          </p:txBody>
        </p:sp>
      </p:grpSp>
      <p:sp>
        <p:nvSpPr>
          <p:cNvPr id="2" name="Text Box 4">
            <a:extLst>
              <a:ext uri="{FF2B5EF4-FFF2-40B4-BE49-F238E27FC236}">
                <a16:creationId xmlns:a16="http://schemas.microsoft.com/office/drawing/2014/main" xmlns="" id="{1BCBD6EF-600C-FB41-B9E0-82F128DA17FD}"/>
              </a:ext>
            </a:extLst>
          </p:cNvPr>
          <p:cNvSpPr txBox="1">
            <a:spLocks noChangeArrowheads="1"/>
          </p:cNvSpPr>
          <p:nvPr/>
        </p:nvSpPr>
        <p:spPr bwMode="auto">
          <a:xfrm>
            <a:off x="175965" y="116632"/>
            <a:ext cx="8716515" cy="9650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0000">
            <a:noAutofit/>
          </a:bodyPr>
          <a:lstStyle>
            <a:lvl1pPr>
              <a:defRPr kumimoji="1" sz="2400">
                <a:solidFill>
                  <a:schemeClr val="tx1"/>
                </a:solidFill>
                <a:latin typeface="Arial" charset="0"/>
                <a:ea typeface="ＭＳ Ｐゴシック" charset="-128"/>
              </a:defRPr>
            </a:lvl1pPr>
            <a:lvl2pPr marL="742950" indent="-285750">
              <a:defRPr kumimoji="1" sz="2400">
                <a:solidFill>
                  <a:schemeClr val="tx1"/>
                </a:solidFill>
                <a:latin typeface="Arial" charset="0"/>
                <a:ea typeface="ＭＳ Ｐゴシック" charset="-128"/>
              </a:defRPr>
            </a:lvl2pPr>
            <a:lvl3pPr marL="1143000" indent="-228600">
              <a:defRPr kumimoji="1" sz="2400">
                <a:solidFill>
                  <a:schemeClr val="tx1"/>
                </a:solidFill>
                <a:latin typeface="Arial" charset="0"/>
                <a:ea typeface="ＭＳ Ｐゴシック" charset="-128"/>
              </a:defRPr>
            </a:lvl3pPr>
            <a:lvl4pPr marL="1600200" indent="-228600">
              <a:defRPr kumimoji="1" sz="2400">
                <a:solidFill>
                  <a:schemeClr val="tx1"/>
                </a:solidFill>
                <a:latin typeface="Arial" charset="0"/>
                <a:ea typeface="ＭＳ Ｐゴシック" charset="-128"/>
              </a:defRPr>
            </a:lvl4pPr>
            <a:lvl5pPr marL="2057400" indent="-228600">
              <a:defRPr kumimoji="1" sz="2400">
                <a:solidFill>
                  <a:schemeClr val="tx1"/>
                </a:solidFill>
                <a:latin typeface="Arial" charset="0"/>
                <a:ea typeface="ＭＳ Ｐゴシック" charset="-128"/>
              </a:defRPr>
            </a:lvl5pPr>
            <a:lvl6pPr marL="2514600" indent="-228600" algn="ctr" fontAlgn="base">
              <a:spcBef>
                <a:spcPct val="0"/>
              </a:spcBef>
              <a:spcAft>
                <a:spcPct val="0"/>
              </a:spcAft>
              <a:defRPr kumimoji="1" sz="2400">
                <a:solidFill>
                  <a:schemeClr val="tx1"/>
                </a:solidFill>
                <a:latin typeface="Arial" charset="0"/>
                <a:ea typeface="ＭＳ Ｐゴシック" charset="-128"/>
              </a:defRPr>
            </a:lvl6pPr>
            <a:lvl7pPr marL="2971800" indent="-228600" algn="ctr" fontAlgn="base">
              <a:spcBef>
                <a:spcPct val="0"/>
              </a:spcBef>
              <a:spcAft>
                <a:spcPct val="0"/>
              </a:spcAft>
              <a:defRPr kumimoji="1" sz="2400">
                <a:solidFill>
                  <a:schemeClr val="tx1"/>
                </a:solidFill>
                <a:latin typeface="Arial" charset="0"/>
                <a:ea typeface="ＭＳ Ｐゴシック" charset="-128"/>
              </a:defRPr>
            </a:lvl7pPr>
            <a:lvl8pPr marL="3429000" indent="-228600" algn="ctr" fontAlgn="base">
              <a:spcBef>
                <a:spcPct val="0"/>
              </a:spcBef>
              <a:spcAft>
                <a:spcPct val="0"/>
              </a:spcAft>
              <a:defRPr kumimoji="1" sz="2400">
                <a:solidFill>
                  <a:schemeClr val="tx1"/>
                </a:solidFill>
                <a:latin typeface="Arial" charset="0"/>
                <a:ea typeface="ＭＳ Ｐゴシック" charset="-128"/>
              </a:defRPr>
            </a:lvl8pPr>
            <a:lvl9pPr marL="3886200" indent="-228600" algn="ctr" fontAlgn="base">
              <a:spcBef>
                <a:spcPct val="0"/>
              </a:spcBef>
              <a:spcAft>
                <a:spcPct val="0"/>
              </a:spcAft>
              <a:defRPr kumimoji="1" sz="2400">
                <a:solidFill>
                  <a:schemeClr val="tx1"/>
                </a:solidFill>
                <a:latin typeface="Arial" charset="0"/>
                <a:ea typeface="ＭＳ Ｐゴシック" charset="-128"/>
              </a:defRPr>
            </a:lvl9pPr>
          </a:lstStyle>
          <a:p>
            <a:r>
              <a:rPr lang="ja-JP" altLang="en-US" sz="3600" b="1" dirty="0" smtClean="0">
                <a:solidFill>
                  <a:srgbClr val="FF66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マイ・タイムラインシート完成</a:t>
            </a:r>
            <a:endParaRPr lang="en-US" altLang="ja-JP" sz="3600" b="1" dirty="0">
              <a:solidFill>
                <a:srgbClr val="FF66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pic>
        <p:nvPicPr>
          <p:cNvPr id="6" name="図 5">
            <a:extLst>
              <a:ext uri="{FF2B5EF4-FFF2-40B4-BE49-F238E27FC236}">
                <a16:creationId xmlns:a16="http://schemas.microsoft.com/office/drawing/2014/main" xmlns="" id="{851789C6-FFEC-C642-AE3B-68504FC9D4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014" y="793603"/>
            <a:ext cx="8850410" cy="5628409"/>
          </a:xfrm>
          <a:prstGeom prst="rect">
            <a:avLst/>
          </a:prstGeom>
        </p:spPr>
      </p:pic>
      <p:grpSp>
        <p:nvGrpSpPr>
          <p:cNvPr id="4" name="グループ化 3"/>
          <p:cNvGrpSpPr/>
          <p:nvPr/>
        </p:nvGrpSpPr>
        <p:grpSpPr>
          <a:xfrm>
            <a:off x="4139952" y="2701369"/>
            <a:ext cx="4748835" cy="1055356"/>
            <a:chOff x="4139952" y="2701369"/>
            <a:chExt cx="4748835" cy="1055356"/>
          </a:xfrm>
        </p:grpSpPr>
        <p:sp>
          <p:nvSpPr>
            <p:cNvPr id="22" name="角丸四角形 21"/>
            <p:cNvSpPr/>
            <p:nvPr/>
          </p:nvSpPr>
          <p:spPr>
            <a:xfrm>
              <a:off x="4237094" y="2708920"/>
              <a:ext cx="4169078" cy="1047805"/>
            </a:xfrm>
            <a:prstGeom prst="roundRect">
              <a:avLst/>
            </a:prstGeom>
            <a:solidFill>
              <a:schemeClr val="bg1"/>
            </a:solidFill>
            <a:ln w="101600">
              <a:solidFill>
                <a:srgbClr val="90D2FA"/>
              </a:solidFill>
            </a:ln>
          </p:spPr>
          <p:style>
            <a:lnRef idx="2">
              <a:schemeClr val="accent1">
                <a:shade val="50000"/>
              </a:schemeClr>
            </a:lnRef>
            <a:fillRef idx="1">
              <a:schemeClr val="accent1"/>
            </a:fillRef>
            <a:effectRef idx="0">
              <a:schemeClr val="accent1"/>
            </a:effectRef>
            <a:fontRef idx="minor">
              <a:schemeClr val="lt1"/>
            </a:fontRef>
          </p:style>
          <p:txBody>
            <a:bodyPr lIns="65311" tIns="32655" rIns="65311" bIns="32655" rtlCol="0" anchor="ctr"/>
            <a:lstStyle/>
            <a:p>
              <a:pPr algn="ctr" defTabSz="914352" fontAlgn="auto">
                <a:spcBef>
                  <a:spcPts val="0"/>
                </a:spcBef>
                <a:spcAft>
                  <a:spcPts val="0"/>
                </a:spcAft>
              </a:pPr>
              <a:endParaRPr kumimoji="1" lang="ja-JP" altLang="en-US" dirty="0"/>
            </a:p>
          </p:txBody>
        </p:sp>
        <p:sp>
          <p:nvSpPr>
            <p:cNvPr id="23" name="テキスト ボックス 22"/>
            <p:cNvSpPr txBox="1"/>
            <p:nvPr/>
          </p:nvSpPr>
          <p:spPr>
            <a:xfrm>
              <a:off x="4139952" y="2701369"/>
              <a:ext cx="4748835" cy="1015663"/>
            </a:xfrm>
            <a:prstGeom prst="rect">
              <a:avLst/>
            </a:prstGeom>
            <a:noFill/>
          </p:spPr>
          <p:txBody>
            <a:bodyPr wrap="square" rtlCol="0">
              <a:spAutoFit/>
            </a:bodyPr>
            <a:lstStyle/>
            <a:p>
              <a:pPr algn="ctr"/>
              <a:r>
                <a:rPr kumimoji="1" lang="ja-JP" altLang="en-US" sz="6000" b="1" dirty="0" smtClean="0">
                  <a:solidFill>
                    <a:srgbClr val="00B0F0"/>
                  </a:solidFill>
                  <a:latin typeface="HGP創英角ｺﾞｼｯｸUB" panose="020B0900000000000000" pitchFamily="50" charset="-128"/>
                  <a:ea typeface="HGP創英角ｺﾞｼｯｸUB" panose="020B0900000000000000" pitchFamily="50" charset="-128"/>
                </a:rPr>
                <a:t>完 成！！</a:t>
              </a:r>
              <a:endParaRPr kumimoji="1" lang="ja-JP" altLang="en-US" sz="6000" b="1" dirty="0">
                <a:solidFill>
                  <a:srgbClr val="00B0F0"/>
                </a:solidFill>
                <a:latin typeface="HGP創英角ｺﾞｼｯｸUB" panose="020B0900000000000000" pitchFamily="50" charset="-128"/>
                <a:ea typeface="HGP創英角ｺﾞｼｯｸUB" panose="020B0900000000000000" pitchFamily="50" charset="-128"/>
              </a:endParaRPr>
            </a:p>
          </p:txBody>
        </p:sp>
      </p:grpSp>
      <p:sp>
        <p:nvSpPr>
          <p:cNvPr id="11" name="テキスト ボックス 10"/>
          <p:cNvSpPr txBox="1"/>
          <p:nvPr/>
        </p:nvSpPr>
        <p:spPr>
          <a:xfrm>
            <a:off x="8676456" y="6453336"/>
            <a:ext cx="470000" cy="369332"/>
          </a:xfrm>
          <a:prstGeom prst="rect">
            <a:avLst/>
          </a:prstGeom>
          <a:noFill/>
        </p:spPr>
        <p:txBody>
          <a:bodyPr wrap="none" rtlCol="0">
            <a:spAutoFit/>
          </a:bodyPr>
          <a:lstStyle/>
          <a:p>
            <a:r>
              <a:rPr lang="en-US" altLang="ja-JP" dirty="0" smtClean="0">
                <a:latin typeface="Meiryo UI" panose="020B0604030504040204" pitchFamily="50" charset="-128"/>
                <a:ea typeface="Meiryo UI" panose="020B0604030504040204" pitchFamily="50" charset="-128"/>
              </a:rPr>
              <a:t>35</a:t>
            </a:r>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28090311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グループ化 29"/>
          <p:cNvGrpSpPr/>
          <p:nvPr/>
        </p:nvGrpSpPr>
        <p:grpSpPr>
          <a:xfrm>
            <a:off x="348354" y="1124744"/>
            <a:ext cx="8400110" cy="629686"/>
            <a:chOff x="492370" y="1244601"/>
            <a:chExt cx="8400110" cy="629686"/>
          </a:xfrm>
        </p:grpSpPr>
        <p:grpSp>
          <p:nvGrpSpPr>
            <p:cNvPr id="2" name="グループ化 1"/>
            <p:cNvGrpSpPr/>
            <p:nvPr/>
          </p:nvGrpSpPr>
          <p:grpSpPr>
            <a:xfrm>
              <a:off x="492370" y="1244601"/>
              <a:ext cx="8364749" cy="629686"/>
              <a:chOff x="492370" y="1244601"/>
              <a:chExt cx="8364749" cy="629686"/>
            </a:xfrm>
          </p:grpSpPr>
          <p:sp>
            <p:nvSpPr>
              <p:cNvPr id="12" name="正方形/長方形 11">
                <a:extLst>
                  <a:ext uri="{FF2B5EF4-FFF2-40B4-BE49-F238E27FC236}">
                    <a16:creationId xmlns:a16="http://schemas.microsoft.com/office/drawing/2014/main" xmlns="" id="{C2B7CD70-71AC-F346-8953-1F67ADB3DDCF}"/>
                  </a:ext>
                </a:extLst>
              </p:cNvPr>
              <p:cNvSpPr/>
              <p:nvPr/>
            </p:nvSpPr>
            <p:spPr bwMode="auto">
              <a:xfrm>
                <a:off x="2696308" y="1244601"/>
                <a:ext cx="6160811" cy="626533"/>
              </a:xfrm>
              <a:prstGeom prst="rect">
                <a:avLst/>
              </a:prstGeom>
              <a:solidFill>
                <a:schemeClr val="bg1">
                  <a:lumMod val="95000"/>
                </a:schemeClr>
              </a:solidFill>
              <a:ln>
                <a:noFill/>
                <a:headEnd type="none" w="sm" len="sm"/>
                <a:tailEnd type="none" w="sm" len="sm"/>
              </a:ln>
              <a:extLst/>
            </p:spPr>
            <p:style>
              <a:lnRef idx="2">
                <a:schemeClr val="accent4">
                  <a:shade val="50000"/>
                </a:schemeClr>
              </a:lnRef>
              <a:fillRef idx="1">
                <a:schemeClr val="accent4"/>
              </a:fillRef>
              <a:effectRef idx="0">
                <a:schemeClr val="accent4"/>
              </a:effectRef>
              <a:fontRef idx="minor">
                <a:schemeClr val="lt1"/>
              </a:fontRef>
            </p:style>
            <p:txBody>
              <a:bodyPr lIns="90000">
                <a:noAutofit/>
              </a:bodyPr>
              <a:lstStyle/>
              <a:p>
                <a:pPr>
                  <a:defRPr/>
                </a:pPr>
                <a:endParaRPr lang="ja-JP" altLang="en-US" dirty="0">
                  <a:solidFill>
                    <a:schemeClr val="tx1"/>
                  </a:solidFill>
                  <a:latin typeface="Arial" charset="0"/>
                  <a:ea typeface="ＭＳ Ｐゴシック" charset="0"/>
                  <a:cs typeface="ＭＳ Ｐゴシック" charset="0"/>
                </a:endParaRPr>
              </a:p>
            </p:txBody>
          </p:sp>
          <p:sp>
            <p:nvSpPr>
              <p:cNvPr id="13" name="正方形/長方形 12">
                <a:extLst>
                  <a:ext uri="{FF2B5EF4-FFF2-40B4-BE49-F238E27FC236}">
                    <a16:creationId xmlns:a16="http://schemas.microsoft.com/office/drawing/2014/main" xmlns="" id="{9C4D891A-176F-8C4F-998B-8CF2295DA7D3}"/>
                  </a:ext>
                </a:extLst>
              </p:cNvPr>
              <p:cNvSpPr/>
              <p:nvPr/>
            </p:nvSpPr>
            <p:spPr bwMode="auto">
              <a:xfrm>
                <a:off x="492370" y="1247754"/>
                <a:ext cx="2055446" cy="626533"/>
              </a:xfrm>
              <a:prstGeom prst="rect">
                <a:avLst/>
              </a:prstGeom>
              <a:solidFill>
                <a:srgbClr val="0070C0"/>
              </a:solidFill>
              <a:ln>
                <a:noFill/>
                <a:headEnd type="none" w="sm" len="sm"/>
                <a:tailEnd type="none" w="sm" len="sm"/>
              </a:ln>
              <a:extLst/>
            </p:spPr>
            <p:style>
              <a:lnRef idx="2">
                <a:schemeClr val="accent4">
                  <a:shade val="50000"/>
                </a:schemeClr>
              </a:lnRef>
              <a:fillRef idx="1">
                <a:schemeClr val="accent4"/>
              </a:fillRef>
              <a:effectRef idx="0">
                <a:schemeClr val="accent4"/>
              </a:effectRef>
              <a:fontRef idx="minor">
                <a:schemeClr val="lt1"/>
              </a:fontRef>
            </p:style>
            <p:txBody>
              <a:bodyPr lIns="90000">
                <a:noAutofit/>
              </a:bodyPr>
              <a:lstStyle/>
              <a:p>
                <a:pPr>
                  <a:defRPr/>
                </a:pPr>
                <a:endParaRPr lang="ja-JP" altLang="en-US" dirty="0">
                  <a:solidFill>
                    <a:schemeClr val="tx1"/>
                  </a:solidFill>
                  <a:latin typeface="Arial" charset="0"/>
                  <a:ea typeface="ＭＳ Ｐゴシック" charset="0"/>
                  <a:cs typeface="ＭＳ Ｐゴシック" charset="0"/>
                </a:endParaRPr>
              </a:p>
            </p:txBody>
          </p:sp>
        </p:grpSp>
        <p:sp>
          <p:nvSpPr>
            <p:cNvPr id="6" name="Text Box 4">
              <a:extLst>
                <a:ext uri="{FF2B5EF4-FFF2-40B4-BE49-F238E27FC236}">
                  <a16:creationId xmlns:a16="http://schemas.microsoft.com/office/drawing/2014/main" xmlns="" id="{59BB7BB4-E4DC-9544-8CE1-6C4D0BC04C05}"/>
                </a:ext>
              </a:extLst>
            </p:cNvPr>
            <p:cNvSpPr txBox="1">
              <a:spLocks noChangeArrowheads="1"/>
            </p:cNvSpPr>
            <p:nvPr/>
          </p:nvSpPr>
          <p:spPr bwMode="auto">
            <a:xfrm>
              <a:off x="572891" y="1312891"/>
              <a:ext cx="8319589" cy="489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0000">
              <a:noAutofit/>
            </a:bodyPr>
            <a:lstStyle>
              <a:lvl1pPr>
                <a:defRPr kumimoji="1" sz="2400">
                  <a:solidFill>
                    <a:schemeClr val="tx1"/>
                  </a:solidFill>
                  <a:latin typeface="Arial" charset="0"/>
                  <a:ea typeface="ＭＳ Ｐゴシック" charset="-128"/>
                </a:defRPr>
              </a:lvl1pPr>
              <a:lvl2pPr marL="742950" indent="-285750">
                <a:defRPr kumimoji="1" sz="2400">
                  <a:solidFill>
                    <a:schemeClr val="tx1"/>
                  </a:solidFill>
                  <a:latin typeface="Arial" charset="0"/>
                  <a:ea typeface="ＭＳ Ｐゴシック" charset="-128"/>
                </a:defRPr>
              </a:lvl2pPr>
              <a:lvl3pPr marL="1143000" indent="-228600">
                <a:defRPr kumimoji="1" sz="2400">
                  <a:solidFill>
                    <a:schemeClr val="tx1"/>
                  </a:solidFill>
                  <a:latin typeface="Arial" charset="0"/>
                  <a:ea typeface="ＭＳ Ｐゴシック" charset="-128"/>
                </a:defRPr>
              </a:lvl3pPr>
              <a:lvl4pPr marL="1600200" indent="-228600">
                <a:defRPr kumimoji="1" sz="2400">
                  <a:solidFill>
                    <a:schemeClr val="tx1"/>
                  </a:solidFill>
                  <a:latin typeface="Arial" charset="0"/>
                  <a:ea typeface="ＭＳ Ｐゴシック" charset="-128"/>
                </a:defRPr>
              </a:lvl4pPr>
              <a:lvl5pPr marL="2057400" indent="-228600">
                <a:defRPr kumimoji="1" sz="2400">
                  <a:solidFill>
                    <a:schemeClr val="tx1"/>
                  </a:solidFill>
                  <a:latin typeface="Arial" charset="0"/>
                  <a:ea typeface="ＭＳ Ｐゴシック" charset="-128"/>
                </a:defRPr>
              </a:lvl5pPr>
              <a:lvl6pPr marL="2514600" indent="-228600" algn="ctr" fontAlgn="base">
                <a:spcBef>
                  <a:spcPct val="0"/>
                </a:spcBef>
                <a:spcAft>
                  <a:spcPct val="0"/>
                </a:spcAft>
                <a:defRPr kumimoji="1" sz="2400">
                  <a:solidFill>
                    <a:schemeClr val="tx1"/>
                  </a:solidFill>
                  <a:latin typeface="Arial" charset="0"/>
                  <a:ea typeface="ＭＳ Ｐゴシック" charset="-128"/>
                </a:defRPr>
              </a:lvl6pPr>
              <a:lvl7pPr marL="2971800" indent="-228600" algn="ctr" fontAlgn="base">
                <a:spcBef>
                  <a:spcPct val="0"/>
                </a:spcBef>
                <a:spcAft>
                  <a:spcPct val="0"/>
                </a:spcAft>
                <a:defRPr kumimoji="1" sz="2400">
                  <a:solidFill>
                    <a:schemeClr val="tx1"/>
                  </a:solidFill>
                  <a:latin typeface="Arial" charset="0"/>
                  <a:ea typeface="ＭＳ Ｐゴシック" charset="-128"/>
                </a:defRPr>
              </a:lvl7pPr>
              <a:lvl8pPr marL="3429000" indent="-228600" algn="ctr" fontAlgn="base">
                <a:spcBef>
                  <a:spcPct val="0"/>
                </a:spcBef>
                <a:spcAft>
                  <a:spcPct val="0"/>
                </a:spcAft>
                <a:defRPr kumimoji="1" sz="2400">
                  <a:solidFill>
                    <a:schemeClr val="tx1"/>
                  </a:solidFill>
                  <a:latin typeface="Arial" charset="0"/>
                  <a:ea typeface="ＭＳ Ｐゴシック" charset="-128"/>
                </a:defRPr>
              </a:lvl8pPr>
              <a:lvl9pPr marL="3886200" indent="-228600" algn="ctr" fontAlgn="base">
                <a:spcBef>
                  <a:spcPct val="0"/>
                </a:spcBef>
                <a:spcAft>
                  <a:spcPct val="0"/>
                </a:spcAft>
                <a:defRPr kumimoji="1" sz="2400">
                  <a:solidFill>
                    <a:schemeClr val="tx1"/>
                  </a:solidFill>
                  <a:latin typeface="Arial" charset="0"/>
                  <a:ea typeface="ＭＳ Ｐゴシック" charset="-128"/>
                </a:defRPr>
              </a:lvl9pPr>
            </a:lstStyle>
            <a:p>
              <a:pPr>
                <a:lnSpc>
                  <a:spcPct val="120000"/>
                </a:lnSpc>
              </a:pPr>
              <a:r>
                <a:rPr lang="ja-JP" altLang="en-US" sz="2600" b="1" dirty="0">
                  <a:solidFill>
                    <a:schemeClr val="bg1"/>
                  </a:solidFill>
                  <a:latin typeface="メイリオ" charset="-128"/>
                  <a:ea typeface="メイリオ" charset="-128"/>
                </a:rPr>
                <a:t>ポイント❶</a:t>
              </a:r>
              <a:r>
                <a:rPr lang="ja-JP" altLang="en-US" sz="2600" b="1" dirty="0">
                  <a:latin typeface="メイリオ" charset="-128"/>
                  <a:ea typeface="メイリオ" charset="-128"/>
                </a:rPr>
                <a:t>　</a:t>
              </a:r>
              <a:r>
                <a:rPr lang="ja-JP" altLang="en-US" sz="2600" b="1" dirty="0" smtClean="0">
                  <a:latin typeface="メイリオ" charset="-128"/>
                  <a:ea typeface="メイリオ" charset="-128"/>
                </a:rPr>
                <a:t>  </a:t>
              </a:r>
              <a:r>
                <a:rPr lang="ja-JP" altLang="en-US" sz="2600" b="1" dirty="0" smtClean="0">
                  <a:solidFill>
                    <a:schemeClr val="bg2">
                      <a:lumMod val="25000"/>
                    </a:schemeClr>
                  </a:solidFill>
                  <a:latin typeface="メイリオ" charset="-128"/>
                  <a:ea typeface="メイリオ" charset="-128"/>
                </a:rPr>
                <a:t>警戒</a:t>
              </a:r>
              <a:r>
                <a:rPr lang="ja-JP" altLang="en-US" sz="2600" b="1" dirty="0">
                  <a:solidFill>
                    <a:schemeClr val="bg2">
                      <a:lumMod val="25000"/>
                    </a:schemeClr>
                  </a:solidFill>
                  <a:latin typeface="メイリオ" charset="-128"/>
                  <a:ea typeface="メイリオ" charset="-128"/>
                </a:rPr>
                <a:t>すべき災害が認識されている</a:t>
              </a:r>
              <a:endParaRPr lang="en-US" altLang="ja-JP" sz="2600" b="1" dirty="0">
                <a:solidFill>
                  <a:schemeClr val="bg2">
                    <a:lumMod val="25000"/>
                  </a:schemeClr>
                </a:solidFill>
                <a:latin typeface="メイリオ" charset="-128"/>
                <a:ea typeface="メイリオ" charset="-128"/>
              </a:endParaRPr>
            </a:p>
          </p:txBody>
        </p:sp>
      </p:grpSp>
      <p:grpSp>
        <p:nvGrpSpPr>
          <p:cNvPr id="45" name="グループ化 44"/>
          <p:cNvGrpSpPr/>
          <p:nvPr/>
        </p:nvGrpSpPr>
        <p:grpSpPr>
          <a:xfrm>
            <a:off x="323528" y="1827477"/>
            <a:ext cx="8738438" cy="1845733"/>
            <a:chOff x="323528" y="1827477"/>
            <a:chExt cx="8738438" cy="1845733"/>
          </a:xfrm>
        </p:grpSpPr>
        <p:grpSp>
          <p:nvGrpSpPr>
            <p:cNvPr id="31" name="グループ化 30"/>
            <p:cNvGrpSpPr/>
            <p:nvPr/>
          </p:nvGrpSpPr>
          <p:grpSpPr>
            <a:xfrm>
              <a:off x="348354" y="1827477"/>
              <a:ext cx="8713612" cy="629686"/>
              <a:chOff x="492370" y="1947334"/>
              <a:chExt cx="8713612" cy="629686"/>
            </a:xfrm>
          </p:grpSpPr>
          <p:grpSp>
            <p:nvGrpSpPr>
              <p:cNvPr id="3" name="グループ化 2"/>
              <p:cNvGrpSpPr/>
              <p:nvPr/>
            </p:nvGrpSpPr>
            <p:grpSpPr>
              <a:xfrm>
                <a:off x="492370" y="1947334"/>
                <a:ext cx="8364749" cy="629686"/>
                <a:chOff x="492370" y="1947334"/>
                <a:chExt cx="8364749" cy="629686"/>
              </a:xfrm>
            </p:grpSpPr>
            <p:sp>
              <p:nvSpPr>
                <p:cNvPr id="14" name="正方形/長方形 13">
                  <a:extLst>
                    <a:ext uri="{FF2B5EF4-FFF2-40B4-BE49-F238E27FC236}">
                      <a16:creationId xmlns:a16="http://schemas.microsoft.com/office/drawing/2014/main" xmlns="" id="{BEE4E7E1-A966-9140-892B-28D353C398E7}"/>
                    </a:ext>
                  </a:extLst>
                </p:cNvPr>
                <p:cNvSpPr/>
                <p:nvPr/>
              </p:nvSpPr>
              <p:spPr bwMode="auto">
                <a:xfrm>
                  <a:off x="2696308" y="1947334"/>
                  <a:ext cx="6160811" cy="626533"/>
                </a:xfrm>
                <a:prstGeom prst="rect">
                  <a:avLst/>
                </a:prstGeom>
                <a:solidFill>
                  <a:schemeClr val="bg1">
                    <a:lumMod val="95000"/>
                  </a:schemeClr>
                </a:solidFill>
                <a:ln>
                  <a:noFill/>
                  <a:headEnd type="none" w="sm" len="sm"/>
                  <a:tailEnd type="none" w="sm" len="sm"/>
                </a:ln>
                <a:extLst/>
              </p:spPr>
              <p:style>
                <a:lnRef idx="2">
                  <a:schemeClr val="accent4">
                    <a:shade val="50000"/>
                  </a:schemeClr>
                </a:lnRef>
                <a:fillRef idx="1">
                  <a:schemeClr val="accent4"/>
                </a:fillRef>
                <a:effectRef idx="0">
                  <a:schemeClr val="accent4"/>
                </a:effectRef>
                <a:fontRef idx="minor">
                  <a:schemeClr val="lt1"/>
                </a:fontRef>
              </p:style>
              <p:txBody>
                <a:bodyPr lIns="90000">
                  <a:noAutofit/>
                </a:bodyPr>
                <a:lstStyle/>
                <a:p>
                  <a:pPr>
                    <a:defRPr/>
                  </a:pPr>
                  <a:endParaRPr lang="ja-JP" altLang="en-US" dirty="0">
                    <a:solidFill>
                      <a:schemeClr val="tx1"/>
                    </a:solidFill>
                    <a:latin typeface="Arial" charset="0"/>
                    <a:ea typeface="ＭＳ Ｐゴシック" charset="0"/>
                    <a:cs typeface="ＭＳ Ｐゴシック" charset="0"/>
                  </a:endParaRPr>
                </a:p>
              </p:txBody>
            </p:sp>
            <p:sp>
              <p:nvSpPr>
                <p:cNvPr id="15" name="正方形/長方形 14">
                  <a:extLst>
                    <a:ext uri="{FF2B5EF4-FFF2-40B4-BE49-F238E27FC236}">
                      <a16:creationId xmlns:a16="http://schemas.microsoft.com/office/drawing/2014/main" xmlns="" id="{FDE7B4DE-5491-2940-8661-051B56083DBA}"/>
                    </a:ext>
                  </a:extLst>
                </p:cNvPr>
                <p:cNvSpPr/>
                <p:nvPr/>
              </p:nvSpPr>
              <p:spPr bwMode="auto">
                <a:xfrm>
                  <a:off x="492370" y="1950487"/>
                  <a:ext cx="2055446" cy="626533"/>
                </a:xfrm>
                <a:prstGeom prst="rect">
                  <a:avLst/>
                </a:prstGeom>
                <a:solidFill>
                  <a:srgbClr val="0070C0"/>
                </a:solidFill>
                <a:ln>
                  <a:noFill/>
                  <a:headEnd type="none" w="sm" len="sm"/>
                  <a:tailEnd type="none" w="sm" len="sm"/>
                </a:ln>
                <a:extLst/>
              </p:spPr>
              <p:style>
                <a:lnRef idx="2">
                  <a:schemeClr val="accent4">
                    <a:shade val="50000"/>
                  </a:schemeClr>
                </a:lnRef>
                <a:fillRef idx="1">
                  <a:schemeClr val="accent4"/>
                </a:fillRef>
                <a:effectRef idx="0">
                  <a:schemeClr val="accent4"/>
                </a:effectRef>
                <a:fontRef idx="minor">
                  <a:schemeClr val="lt1"/>
                </a:fontRef>
              </p:style>
              <p:txBody>
                <a:bodyPr lIns="90000">
                  <a:noAutofit/>
                </a:bodyPr>
                <a:lstStyle/>
                <a:p>
                  <a:pPr>
                    <a:defRPr/>
                  </a:pPr>
                  <a:endParaRPr lang="ja-JP" altLang="en-US" dirty="0">
                    <a:solidFill>
                      <a:schemeClr val="tx1"/>
                    </a:solidFill>
                    <a:latin typeface="Arial" charset="0"/>
                    <a:ea typeface="ＭＳ Ｐゴシック" charset="0"/>
                    <a:cs typeface="ＭＳ Ｐゴシック" charset="0"/>
                  </a:endParaRPr>
                </a:p>
              </p:txBody>
            </p:sp>
          </p:grpSp>
          <p:sp>
            <p:nvSpPr>
              <p:cNvPr id="8" name="Text Box 4">
                <a:extLst>
                  <a:ext uri="{FF2B5EF4-FFF2-40B4-BE49-F238E27FC236}">
                    <a16:creationId xmlns:a16="http://schemas.microsoft.com/office/drawing/2014/main" xmlns="" id="{1FC95686-7E4A-9141-8F9E-D53AF2E95779}"/>
                  </a:ext>
                </a:extLst>
              </p:cNvPr>
              <p:cNvSpPr txBox="1">
                <a:spLocks noChangeArrowheads="1"/>
              </p:cNvSpPr>
              <p:nvPr/>
            </p:nvSpPr>
            <p:spPr bwMode="auto">
              <a:xfrm>
                <a:off x="539552" y="2004855"/>
                <a:ext cx="8666430" cy="5477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0000">
                <a:noAutofit/>
              </a:bodyPr>
              <a:lstStyle>
                <a:lvl1pPr>
                  <a:defRPr kumimoji="1" sz="2400">
                    <a:solidFill>
                      <a:schemeClr val="tx1"/>
                    </a:solidFill>
                    <a:latin typeface="Arial" charset="0"/>
                    <a:ea typeface="ＭＳ Ｐゴシック" charset="-128"/>
                  </a:defRPr>
                </a:lvl1pPr>
                <a:lvl2pPr marL="742950" indent="-285750">
                  <a:defRPr kumimoji="1" sz="2400">
                    <a:solidFill>
                      <a:schemeClr val="tx1"/>
                    </a:solidFill>
                    <a:latin typeface="Arial" charset="0"/>
                    <a:ea typeface="ＭＳ Ｐゴシック" charset="-128"/>
                  </a:defRPr>
                </a:lvl2pPr>
                <a:lvl3pPr marL="1143000" indent="-228600">
                  <a:defRPr kumimoji="1" sz="2400">
                    <a:solidFill>
                      <a:schemeClr val="tx1"/>
                    </a:solidFill>
                    <a:latin typeface="Arial" charset="0"/>
                    <a:ea typeface="ＭＳ Ｐゴシック" charset="-128"/>
                  </a:defRPr>
                </a:lvl3pPr>
                <a:lvl4pPr marL="1600200" indent="-228600">
                  <a:defRPr kumimoji="1" sz="2400">
                    <a:solidFill>
                      <a:schemeClr val="tx1"/>
                    </a:solidFill>
                    <a:latin typeface="Arial" charset="0"/>
                    <a:ea typeface="ＭＳ Ｐゴシック" charset="-128"/>
                  </a:defRPr>
                </a:lvl4pPr>
                <a:lvl5pPr marL="2057400" indent="-228600">
                  <a:defRPr kumimoji="1" sz="2400">
                    <a:solidFill>
                      <a:schemeClr val="tx1"/>
                    </a:solidFill>
                    <a:latin typeface="Arial" charset="0"/>
                    <a:ea typeface="ＭＳ Ｐゴシック" charset="-128"/>
                  </a:defRPr>
                </a:lvl5pPr>
                <a:lvl6pPr marL="2514600" indent="-228600" algn="ctr" fontAlgn="base">
                  <a:spcBef>
                    <a:spcPct val="0"/>
                  </a:spcBef>
                  <a:spcAft>
                    <a:spcPct val="0"/>
                  </a:spcAft>
                  <a:defRPr kumimoji="1" sz="2400">
                    <a:solidFill>
                      <a:schemeClr val="tx1"/>
                    </a:solidFill>
                    <a:latin typeface="Arial" charset="0"/>
                    <a:ea typeface="ＭＳ Ｐゴシック" charset="-128"/>
                  </a:defRPr>
                </a:lvl6pPr>
                <a:lvl7pPr marL="2971800" indent="-228600" algn="ctr" fontAlgn="base">
                  <a:spcBef>
                    <a:spcPct val="0"/>
                  </a:spcBef>
                  <a:spcAft>
                    <a:spcPct val="0"/>
                  </a:spcAft>
                  <a:defRPr kumimoji="1" sz="2400">
                    <a:solidFill>
                      <a:schemeClr val="tx1"/>
                    </a:solidFill>
                    <a:latin typeface="Arial" charset="0"/>
                    <a:ea typeface="ＭＳ Ｐゴシック" charset="-128"/>
                  </a:defRPr>
                </a:lvl7pPr>
                <a:lvl8pPr marL="3429000" indent="-228600" algn="ctr" fontAlgn="base">
                  <a:spcBef>
                    <a:spcPct val="0"/>
                  </a:spcBef>
                  <a:spcAft>
                    <a:spcPct val="0"/>
                  </a:spcAft>
                  <a:defRPr kumimoji="1" sz="2400">
                    <a:solidFill>
                      <a:schemeClr val="tx1"/>
                    </a:solidFill>
                    <a:latin typeface="Arial" charset="0"/>
                    <a:ea typeface="ＭＳ Ｐゴシック" charset="-128"/>
                  </a:defRPr>
                </a:lvl8pPr>
                <a:lvl9pPr marL="3886200" indent="-228600" algn="ctr" fontAlgn="base">
                  <a:spcBef>
                    <a:spcPct val="0"/>
                  </a:spcBef>
                  <a:spcAft>
                    <a:spcPct val="0"/>
                  </a:spcAft>
                  <a:defRPr kumimoji="1" sz="2400">
                    <a:solidFill>
                      <a:schemeClr val="tx1"/>
                    </a:solidFill>
                    <a:latin typeface="Arial" charset="0"/>
                    <a:ea typeface="ＭＳ Ｐゴシック" charset="-128"/>
                  </a:defRPr>
                </a:lvl9pPr>
              </a:lstStyle>
              <a:p>
                <a:pPr>
                  <a:lnSpc>
                    <a:spcPct val="120000"/>
                  </a:lnSpc>
                </a:pPr>
                <a:r>
                  <a:rPr lang="ja-JP" altLang="en-US" sz="2600" b="1" dirty="0">
                    <a:solidFill>
                      <a:schemeClr val="bg1"/>
                    </a:solidFill>
                    <a:latin typeface="メイリオ" charset="-128"/>
                    <a:ea typeface="メイリオ" charset="-128"/>
                  </a:rPr>
                  <a:t>ポイント❷</a:t>
                </a:r>
                <a:r>
                  <a:rPr lang="ja-JP" altLang="en-US" sz="2600" b="1" dirty="0">
                    <a:latin typeface="メイリオ" charset="-128"/>
                    <a:ea typeface="メイリオ" charset="-128"/>
                  </a:rPr>
                  <a:t>　</a:t>
                </a:r>
                <a:r>
                  <a:rPr lang="ja-JP" altLang="en-US" sz="2600" b="1" dirty="0" smtClean="0">
                    <a:solidFill>
                      <a:schemeClr val="bg2">
                        <a:lumMod val="25000"/>
                      </a:schemeClr>
                    </a:solidFill>
                    <a:latin typeface="メイリオ" charset="-128"/>
                    <a:ea typeface="メイリオ" charset="-128"/>
                  </a:rPr>
                  <a:t>  複数</a:t>
                </a:r>
                <a:r>
                  <a:rPr lang="ja-JP" altLang="en-US" sz="2600" b="1" dirty="0">
                    <a:solidFill>
                      <a:schemeClr val="bg2">
                        <a:lumMod val="25000"/>
                      </a:schemeClr>
                    </a:solidFill>
                    <a:latin typeface="メイリオ" charset="-128"/>
                    <a:ea typeface="メイリオ" charset="-128"/>
                  </a:rPr>
                  <a:t>の避難先が考えられ記入されている</a:t>
                </a:r>
                <a:endParaRPr lang="en-US" altLang="ja-JP" sz="2600" b="1" dirty="0">
                  <a:solidFill>
                    <a:schemeClr val="bg2">
                      <a:lumMod val="25000"/>
                    </a:schemeClr>
                  </a:solidFill>
                  <a:latin typeface="メイリオ" charset="-128"/>
                  <a:ea typeface="メイリオ" charset="-128"/>
                </a:endParaRPr>
              </a:p>
            </p:txBody>
          </p:sp>
        </p:grpSp>
        <p:grpSp>
          <p:nvGrpSpPr>
            <p:cNvPr id="7" name="グループ化 6"/>
            <p:cNvGrpSpPr/>
            <p:nvPr/>
          </p:nvGrpSpPr>
          <p:grpSpPr>
            <a:xfrm>
              <a:off x="323528" y="2581009"/>
              <a:ext cx="8389575" cy="1092201"/>
              <a:chOff x="467544" y="2700866"/>
              <a:chExt cx="8389575" cy="1092201"/>
            </a:xfrm>
          </p:grpSpPr>
          <p:sp>
            <p:nvSpPr>
              <p:cNvPr id="16" name="正方形/長方形 15">
                <a:extLst>
                  <a:ext uri="{FF2B5EF4-FFF2-40B4-BE49-F238E27FC236}">
                    <a16:creationId xmlns:a16="http://schemas.microsoft.com/office/drawing/2014/main" xmlns="" id="{1B7FC5F2-E6B2-B944-83DB-3F82859FBD5B}"/>
                  </a:ext>
                </a:extLst>
              </p:cNvPr>
              <p:cNvSpPr/>
              <p:nvPr/>
            </p:nvSpPr>
            <p:spPr bwMode="auto">
              <a:xfrm>
                <a:off x="2696308" y="2700866"/>
                <a:ext cx="6160811" cy="1092201"/>
              </a:xfrm>
              <a:prstGeom prst="rect">
                <a:avLst/>
              </a:prstGeom>
              <a:solidFill>
                <a:schemeClr val="bg1">
                  <a:lumMod val="95000"/>
                </a:schemeClr>
              </a:solidFill>
              <a:ln>
                <a:noFill/>
                <a:headEnd type="none" w="sm" len="sm"/>
                <a:tailEnd type="none" w="sm" len="sm"/>
              </a:ln>
              <a:extLst/>
            </p:spPr>
            <p:style>
              <a:lnRef idx="2">
                <a:schemeClr val="accent4">
                  <a:shade val="50000"/>
                </a:schemeClr>
              </a:lnRef>
              <a:fillRef idx="1">
                <a:schemeClr val="accent4"/>
              </a:fillRef>
              <a:effectRef idx="0">
                <a:schemeClr val="accent4"/>
              </a:effectRef>
              <a:fontRef idx="minor">
                <a:schemeClr val="lt1"/>
              </a:fontRef>
            </p:style>
            <p:txBody>
              <a:bodyPr lIns="90000">
                <a:noAutofit/>
              </a:bodyPr>
              <a:lstStyle/>
              <a:p>
                <a:pPr>
                  <a:defRPr/>
                </a:pPr>
                <a:endParaRPr lang="ja-JP" altLang="en-US" dirty="0">
                  <a:solidFill>
                    <a:schemeClr val="tx1"/>
                  </a:solidFill>
                  <a:latin typeface="Arial" charset="0"/>
                  <a:ea typeface="ＭＳ Ｐゴシック" charset="0"/>
                  <a:cs typeface="ＭＳ Ｐゴシック" charset="0"/>
                </a:endParaRPr>
              </a:p>
            </p:txBody>
          </p:sp>
          <p:sp>
            <p:nvSpPr>
              <p:cNvPr id="9" name="Text Box 4">
                <a:extLst>
                  <a:ext uri="{FF2B5EF4-FFF2-40B4-BE49-F238E27FC236}">
                    <a16:creationId xmlns:a16="http://schemas.microsoft.com/office/drawing/2014/main" xmlns="" id="{1BC8D4BB-0675-4D43-BC47-0D897F60DD1A}"/>
                  </a:ext>
                </a:extLst>
              </p:cNvPr>
              <p:cNvSpPr txBox="1">
                <a:spLocks noChangeArrowheads="1"/>
              </p:cNvSpPr>
              <p:nvPr/>
            </p:nvSpPr>
            <p:spPr bwMode="auto">
              <a:xfrm>
                <a:off x="467544" y="2708920"/>
                <a:ext cx="8319589" cy="925922"/>
              </a:xfrm>
              <a:prstGeom prst="rect">
                <a:avLst/>
              </a:prstGeom>
              <a:noFill/>
              <a:ln>
                <a:noFill/>
              </a:ln>
              <a:effectLst/>
              <a:extLst/>
            </p:spPr>
            <p:txBody>
              <a:bodyPr wrap="square" lIns="90000">
                <a:noAutofit/>
              </a:bodyPr>
              <a:lstStyle>
                <a:lvl1pPr>
                  <a:defRPr kumimoji="1" sz="2400">
                    <a:solidFill>
                      <a:schemeClr val="tx1"/>
                    </a:solidFill>
                    <a:latin typeface="Arial" charset="0"/>
                    <a:ea typeface="ＭＳ Ｐゴシック" charset="-128"/>
                  </a:defRPr>
                </a:lvl1pPr>
                <a:lvl2pPr marL="742950" indent="-285750">
                  <a:defRPr kumimoji="1" sz="2400">
                    <a:solidFill>
                      <a:schemeClr val="tx1"/>
                    </a:solidFill>
                    <a:latin typeface="Arial" charset="0"/>
                    <a:ea typeface="ＭＳ Ｐゴシック" charset="-128"/>
                  </a:defRPr>
                </a:lvl2pPr>
                <a:lvl3pPr marL="1143000" indent="-228600">
                  <a:defRPr kumimoji="1" sz="2400">
                    <a:solidFill>
                      <a:schemeClr val="tx1"/>
                    </a:solidFill>
                    <a:latin typeface="Arial" charset="0"/>
                    <a:ea typeface="ＭＳ Ｐゴシック" charset="-128"/>
                  </a:defRPr>
                </a:lvl3pPr>
                <a:lvl4pPr marL="1600200" indent="-228600">
                  <a:defRPr kumimoji="1" sz="2400">
                    <a:solidFill>
                      <a:schemeClr val="tx1"/>
                    </a:solidFill>
                    <a:latin typeface="Arial" charset="0"/>
                    <a:ea typeface="ＭＳ Ｐゴシック" charset="-128"/>
                  </a:defRPr>
                </a:lvl4pPr>
                <a:lvl5pPr marL="2057400" indent="-228600">
                  <a:defRPr kumimoji="1" sz="2400">
                    <a:solidFill>
                      <a:schemeClr val="tx1"/>
                    </a:solidFill>
                    <a:latin typeface="Arial" charset="0"/>
                    <a:ea typeface="ＭＳ Ｐゴシック" charset="-128"/>
                  </a:defRPr>
                </a:lvl5pPr>
                <a:lvl6pPr marL="2514600" indent="-228600" algn="ctr" fontAlgn="base">
                  <a:spcBef>
                    <a:spcPct val="0"/>
                  </a:spcBef>
                  <a:spcAft>
                    <a:spcPct val="0"/>
                  </a:spcAft>
                  <a:defRPr kumimoji="1" sz="2400">
                    <a:solidFill>
                      <a:schemeClr val="tx1"/>
                    </a:solidFill>
                    <a:latin typeface="Arial" charset="0"/>
                    <a:ea typeface="ＭＳ Ｐゴシック" charset="-128"/>
                  </a:defRPr>
                </a:lvl6pPr>
                <a:lvl7pPr marL="2971800" indent="-228600" algn="ctr" fontAlgn="base">
                  <a:spcBef>
                    <a:spcPct val="0"/>
                  </a:spcBef>
                  <a:spcAft>
                    <a:spcPct val="0"/>
                  </a:spcAft>
                  <a:defRPr kumimoji="1" sz="2400">
                    <a:solidFill>
                      <a:schemeClr val="tx1"/>
                    </a:solidFill>
                    <a:latin typeface="Arial" charset="0"/>
                    <a:ea typeface="ＭＳ Ｐゴシック" charset="-128"/>
                  </a:defRPr>
                </a:lvl7pPr>
                <a:lvl8pPr marL="3429000" indent="-228600" algn="ctr" fontAlgn="base">
                  <a:spcBef>
                    <a:spcPct val="0"/>
                  </a:spcBef>
                  <a:spcAft>
                    <a:spcPct val="0"/>
                  </a:spcAft>
                  <a:defRPr kumimoji="1" sz="2400">
                    <a:solidFill>
                      <a:schemeClr val="tx1"/>
                    </a:solidFill>
                    <a:latin typeface="Arial" charset="0"/>
                    <a:ea typeface="ＭＳ Ｐゴシック" charset="-128"/>
                  </a:defRPr>
                </a:lvl8pPr>
                <a:lvl9pPr marL="3886200" indent="-228600" algn="ctr" fontAlgn="base">
                  <a:spcBef>
                    <a:spcPct val="0"/>
                  </a:spcBef>
                  <a:spcAft>
                    <a:spcPct val="0"/>
                  </a:spcAft>
                  <a:defRPr kumimoji="1" sz="2400">
                    <a:solidFill>
                      <a:schemeClr val="tx1"/>
                    </a:solidFill>
                    <a:latin typeface="Arial" charset="0"/>
                    <a:ea typeface="ＭＳ Ｐゴシック" charset="-128"/>
                  </a:defRPr>
                </a:lvl9pPr>
              </a:lstStyle>
              <a:p>
                <a:pPr>
                  <a:lnSpc>
                    <a:spcPct val="120000"/>
                  </a:lnSpc>
                </a:pPr>
                <a:r>
                  <a:rPr lang="ja-JP" altLang="en-US" sz="2600" b="1" dirty="0">
                    <a:latin typeface="メイリオ" charset="-128"/>
                    <a:ea typeface="メイリオ" charset="-128"/>
                  </a:rPr>
                  <a:t>　　　　　　　</a:t>
                </a:r>
                <a:r>
                  <a:rPr lang="ja-JP" altLang="en-US" sz="2600" b="1" dirty="0">
                    <a:solidFill>
                      <a:schemeClr val="bg2">
                        <a:lumMod val="25000"/>
                      </a:schemeClr>
                    </a:solidFill>
                    <a:latin typeface="メイリオ" charset="-128"/>
                    <a:ea typeface="メイリオ" charset="-128"/>
                  </a:rPr>
                  <a:t>ハザードマップを踏まえて</a:t>
                </a:r>
                <a:endParaRPr lang="en-US" altLang="ja-JP" sz="2600" b="1" dirty="0">
                  <a:solidFill>
                    <a:schemeClr val="bg2">
                      <a:lumMod val="25000"/>
                    </a:schemeClr>
                  </a:solidFill>
                  <a:latin typeface="メイリオ" charset="-128"/>
                  <a:ea typeface="メイリオ" charset="-128"/>
                </a:endParaRPr>
              </a:p>
              <a:p>
                <a:pPr>
                  <a:lnSpc>
                    <a:spcPct val="120000"/>
                  </a:lnSpc>
                </a:pPr>
                <a:r>
                  <a:rPr lang="ja-JP" altLang="en-US" sz="2600" b="1" dirty="0">
                    <a:solidFill>
                      <a:schemeClr val="bg2">
                        <a:lumMod val="25000"/>
                      </a:schemeClr>
                    </a:solidFill>
                    <a:latin typeface="メイリオ" charset="-128"/>
                    <a:ea typeface="メイリオ" charset="-128"/>
                  </a:rPr>
                  <a:t>　　　　　　　安全な避難経路が考えられている</a:t>
                </a:r>
              </a:p>
            </p:txBody>
          </p:sp>
        </p:grpSp>
      </p:grpSp>
      <p:grpSp>
        <p:nvGrpSpPr>
          <p:cNvPr id="26" name="グループ化 25"/>
          <p:cNvGrpSpPr/>
          <p:nvPr/>
        </p:nvGrpSpPr>
        <p:grpSpPr>
          <a:xfrm>
            <a:off x="395536" y="3815412"/>
            <a:ext cx="8620980" cy="1143000"/>
            <a:chOff x="492370" y="3935269"/>
            <a:chExt cx="8620980" cy="1143000"/>
          </a:xfrm>
        </p:grpSpPr>
        <p:grpSp>
          <p:nvGrpSpPr>
            <p:cNvPr id="17" name="グループ化 16"/>
            <p:cNvGrpSpPr/>
            <p:nvPr/>
          </p:nvGrpSpPr>
          <p:grpSpPr>
            <a:xfrm>
              <a:off x="492370" y="3935269"/>
              <a:ext cx="8364749" cy="1143000"/>
              <a:chOff x="492370" y="3935269"/>
              <a:chExt cx="8364749" cy="1143000"/>
            </a:xfrm>
          </p:grpSpPr>
          <p:sp>
            <p:nvSpPr>
              <p:cNvPr id="18" name="正方形/長方形 17">
                <a:extLst>
                  <a:ext uri="{FF2B5EF4-FFF2-40B4-BE49-F238E27FC236}">
                    <a16:creationId xmlns:a16="http://schemas.microsoft.com/office/drawing/2014/main" xmlns="" id="{1A75709F-F46E-FA43-8ACF-86D2B43726E7}"/>
                  </a:ext>
                </a:extLst>
              </p:cNvPr>
              <p:cNvSpPr/>
              <p:nvPr/>
            </p:nvSpPr>
            <p:spPr bwMode="auto">
              <a:xfrm>
                <a:off x="2696308" y="3935269"/>
                <a:ext cx="6160811" cy="1143000"/>
              </a:xfrm>
              <a:prstGeom prst="rect">
                <a:avLst/>
              </a:prstGeom>
              <a:solidFill>
                <a:schemeClr val="bg1">
                  <a:lumMod val="95000"/>
                </a:schemeClr>
              </a:solidFill>
              <a:ln>
                <a:noFill/>
                <a:headEnd type="none" w="sm" len="sm"/>
                <a:tailEnd type="none" w="sm" len="sm"/>
              </a:ln>
              <a:extLst/>
            </p:spPr>
            <p:style>
              <a:lnRef idx="2">
                <a:schemeClr val="accent4">
                  <a:shade val="50000"/>
                </a:schemeClr>
              </a:lnRef>
              <a:fillRef idx="1">
                <a:schemeClr val="accent4"/>
              </a:fillRef>
              <a:effectRef idx="0">
                <a:schemeClr val="accent4"/>
              </a:effectRef>
              <a:fontRef idx="minor">
                <a:schemeClr val="lt1"/>
              </a:fontRef>
            </p:style>
            <p:txBody>
              <a:bodyPr lIns="90000">
                <a:noAutofit/>
              </a:bodyPr>
              <a:lstStyle/>
              <a:p>
                <a:pPr>
                  <a:defRPr/>
                </a:pPr>
                <a:endParaRPr lang="ja-JP" altLang="en-US" dirty="0">
                  <a:solidFill>
                    <a:schemeClr val="tx1"/>
                  </a:solidFill>
                  <a:latin typeface="Arial" charset="0"/>
                  <a:ea typeface="ＭＳ Ｐゴシック" charset="0"/>
                  <a:cs typeface="ＭＳ Ｐゴシック" charset="0"/>
                </a:endParaRPr>
              </a:p>
            </p:txBody>
          </p:sp>
          <p:sp>
            <p:nvSpPr>
              <p:cNvPr id="19" name="正方形/長方形 18">
                <a:extLst>
                  <a:ext uri="{FF2B5EF4-FFF2-40B4-BE49-F238E27FC236}">
                    <a16:creationId xmlns:a16="http://schemas.microsoft.com/office/drawing/2014/main" xmlns="" id="{A2D2CEAE-6932-854E-8257-DB24945810AA}"/>
                  </a:ext>
                </a:extLst>
              </p:cNvPr>
              <p:cNvSpPr/>
              <p:nvPr/>
            </p:nvSpPr>
            <p:spPr bwMode="auto">
              <a:xfrm>
                <a:off x="492370" y="3938422"/>
                <a:ext cx="2055446" cy="626533"/>
              </a:xfrm>
              <a:prstGeom prst="rect">
                <a:avLst/>
              </a:prstGeom>
              <a:solidFill>
                <a:srgbClr val="0070C0"/>
              </a:solidFill>
              <a:ln>
                <a:noFill/>
                <a:headEnd type="none" w="sm" len="sm"/>
                <a:tailEnd type="none" w="sm" len="sm"/>
              </a:ln>
              <a:extLst/>
            </p:spPr>
            <p:style>
              <a:lnRef idx="2">
                <a:schemeClr val="accent4">
                  <a:shade val="50000"/>
                </a:schemeClr>
              </a:lnRef>
              <a:fillRef idx="1">
                <a:schemeClr val="accent4"/>
              </a:fillRef>
              <a:effectRef idx="0">
                <a:schemeClr val="accent4"/>
              </a:effectRef>
              <a:fontRef idx="minor">
                <a:schemeClr val="lt1"/>
              </a:fontRef>
            </p:style>
            <p:txBody>
              <a:bodyPr lIns="90000">
                <a:noAutofit/>
              </a:bodyPr>
              <a:lstStyle/>
              <a:p>
                <a:pPr>
                  <a:defRPr/>
                </a:pPr>
                <a:endParaRPr lang="ja-JP" altLang="en-US" dirty="0">
                  <a:solidFill>
                    <a:schemeClr val="tx1"/>
                  </a:solidFill>
                  <a:latin typeface="Arial" charset="0"/>
                  <a:ea typeface="ＭＳ Ｐゴシック" charset="0"/>
                  <a:cs typeface="ＭＳ Ｐゴシック" charset="0"/>
                </a:endParaRPr>
              </a:p>
            </p:txBody>
          </p:sp>
        </p:grpSp>
        <p:sp>
          <p:nvSpPr>
            <p:cNvPr id="10" name="Text Box 4">
              <a:extLst>
                <a:ext uri="{FF2B5EF4-FFF2-40B4-BE49-F238E27FC236}">
                  <a16:creationId xmlns:a16="http://schemas.microsoft.com/office/drawing/2014/main" xmlns="" id="{230FA755-8336-3240-BBE7-4D728805DA20}"/>
                </a:ext>
              </a:extLst>
            </p:cNvPr>
            <p:cNvSpPr txBox="1">
              <a:spLocks noChangeArrowheads="1"/>
            </p:cNvSpPr>
            <p:nvPr/>
          </p:nvSpPr>
          <p:spPr bwMode="auto">
            <a:xfrm>
              <a:off x="590936" y="3979551"/>
              <a:ext cx="8522414" cy="9616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0000">
              <a:noAutofit/>
            </a:bodyPr>
            <a:lstStyle>
              <a:lvl1pPr>
                <a:defRPr kumimoji="1" sz="2400">
                  <a:solidFill>
                    <a:schemeClr val="tx1"/>
                  </a:solidFill>
                  <a:latin typeface="Arial" charset="0"/>
                  <a:ea typeface="ＭＳ Ｐゴシック" charset="-128"/>
                </a:defRPr>
              </a:lvl1pPr>
              <a:lvl2pPr marL="742950" indent="-285750">
                <a:defRPr kumimoji="1" sz="2400">
                  <a:solidFill>
                    <a:schemeClr val="tx1"/>
                  </a:solidFill>
                  <a:latin typeface="Arial" charset="0"/>
                  <a:ea typeface="ＭＳ Ｐゴシック" charset="-128"/>
                </a:defRPr>
              </a:lvl2pPr>
              <a:lvl3pPr marL="1143000" indent="-228600">
                <a:defRPr kumimoji="1" sz="2400">
                  <a:solidFill>
                    <a:schemeClr val="tx1"/>
                  </a:solidFill>
                  <a:latin typeface="Arial" charset="0"/>
                  <a:ea typeface="ＭＳ Ｐゴシック" charset="-128"/>
                </a:defRPr>
              </a:lvl3pPr>
              <a:lvl4pPr marL="1600200" indent="-228600">
                <a:defRPr kumimoji="1" sz="2400">
                  <a:solidFill>
                    <a:schemeClr val="tx1"/>
                  </a:solidFill>
                  <a:latin typeface="Arial" charset="0"/>
                  <a:ea typeface="ＭＳ Ｐゴシック" charset="-128"/>
                </a:defRPr>
              </a:lvl4pPr>
              <a:lvl5pPr marL="2057400" indent="-228600">
                <a:defRPr kumimoji="1" sz="2400">
                  <a:solidFill>
                    <a:schemeClr val="tx1"/>
                  </a:solidFill>
                  <a:latin typeface="Arial" charset="0"/>
                  <a:ea typeface="ＭＳ Ｐゴシック" charset="-128"/>
                </a:defRPr>
              </a:lvl5pPr>
              <a:lvl6pPr marL="2514600" indent="-228600" algn="ctr" fontAlgn="base">
                <a:spcBef>
                  <a:spcPct val="0"/>
                </a:spcBef>
                <a:spcAft>
                  <a:spcPct val="0"/>
                </a:spcAft>
                <a:defRPr kumimoji="1" sz="2400">
                  <a:solidFill>
                    <a:schemeClr val="tx1"/>
                  </a:solidFill>
                  <a:latin typeface="Arial" charset="0"/>
                  <a:ea typeface="ＭＳ Ｐゴシック" charset="-128"/>
                </a:defRPr>
              </a:lvl6pPr>
              <a:lvl7pPr marL="2971800" indent="-228600" algn="ctr" fontAlgn="base">
                <a:spcBef>
                  <a:spcPct val="0"/>
                </a:spcBef>
                <a:spcAft>
                  <a:spcPct val="0"/>
                </a:spcAft>
                <a:defRPr kumimoji="1" sz="2400">
                  <a:solidFill>
                    <a:schemeClr val="tx1"/>
                  </a:solidFill>
                  <a:latin typeface="Arial" charset="0"/>
                  <a:ea typeface="ＭＳ Ｐゴシック" charset="-128"/>
                </a:defRPr>
              </a:lvl7pPr>
              <a:lvl8pPr marL="3429000" indent="-228600" algn="ctr" fontAlgn="base">
                <a:spcBef>
                  <a:spcPct val="0"/>
                </a:spcBef>
                <a:spcAft>
                  <a:spcPct val="0"/>
                </a:spcAft>
                <a:defRPr kumimoji="1" sz="2400">
                  <a:solidFill>
                    <a:schemeClr val="tx1"/>
                  </a:solidFill>
                  <a:latin typeface="Arial" charset="0"/>
                  <a:ea typeface="ＭＳ Ｐゴシック" charset="-128"/>
                </a:defRPr>
              </a:lvl8pPr>
              <a:lvl9pPr marL="3886200" indent="-228600" algn="ctr" fontAlgn="base">
                <a:spcBef>
                  <a:spcPct val="0"/>
                </a:spcBef>
                <a:spcAft>
                  <a:spcPct val="0"/>
                </a:spcAft>
                <a:defRPr kumimoji="1" sz="2400">
                  <a:solidFill>
                    <a:schemeClr val="tx1"/>
                  </a:solidFill>
                  <a:latin typeface="Arial" charset="0"/>
                  <a:ea typeface="ＭＳ Ｐゴシック" charset="-128"/>
                </a:defRPr>
              </a:lvl9pPr>
            </a:lstStyle>
            <a:p>
              <a:pPr>
                <a:lnSpc>
                  <a:spcPct val="120000"/>
                </a:lnSpc>
              </a:pPr>
              <a:r>
                <a:rPr lang="ja-JP" altLang="en-US" sz="2600" b="1" dirty="0">
                  <a:solidFill>
                    <a:schemeClr val="bg1"/>
                  </a:solidFill>
                  <a:latin typeface="メイリオ" charset="-128"/>
                  <a:ea typeface="メイリオ" charset="-128"/>
                </a:rPr>
                <a:t>ポイント</a:t>
              </a:r>
              <a:r>
                <a:rPr lang="en-US" altLang="ja-JP" sz="2600" b="1" dirty="0">
                  <a:solidFill>
                    <a:schemeClr val="bg1"/>
                  </a:solidFill>
                  <a:latin typeface="メイリオ" charset="-128"/>
                  <a:ea typeface="メイリオ" charset="-128"/>
                </a:rPr>
                <a:t>❸</a:t>
              </a:r>
              <a:r>
                <a:rPr lang="ja-JP" altLang="en-US" sz="2600" b="1" dirty="0">
                  <a:latin typeface="メイリオ" charset="-128"/>
                  <a:ea typeface="メイリオ" charset="-128"/>
                </a:rPr>
                <a:t>　　</a:t>
              </a:r>
              <a:r>
                <a:rPr lang="ja-JP" altLang="en-US" sz="2600" b="1" dirty="0">
                  <a:solidFill>
                    <a:schemeClr val="bg2">
                      <a:lumMod val="25000"/>
                    </a:schemeClr>
                  </a:solidFill>
                  <a:latin typeface="メイリオ" charset="-128"/>
                  <a:ea typeface="メイリオ" charset="-128"/>
                </a:rPr>
                <a:t>避難行動判定フローにより</a:t>
              </a:r>
              <a:endParaRPr lang="en-US" altLang="ja-JP" sz="2600" b="1" dirty="0">
                <a:solidFill>
                  <a:schemeClr val="bg2">
                    <a:lumMod val="25000"/>
                  </a:schemeClr>
                </a:solidFill>
                <a:latin typeface="メイリオ" charset="-128"/>
                <a:ea typeface="メイリオ" charset="-128"/>
              </a:endParaRPr>
            </a:p>
            <a:p>
              <a:pPr>
                <a:lnSpc>
                  <a:spcPct val="120000"/>
                </a:lnSpc>
              </a:pPr>
              <a:r>
                <a:rPr lang="ja-JP" altLang="en-US" sz="2600" b="1" dirty="0">
                  <a:solidFill>
                    <a:schemeClr val="bg2">
                      <a:lumMod val="25000"/>
                    </a:schemeClr>
                  </a:solidFill>
                  <a:latin typeface="メイリオ" charset="-128"/>
                  <a:ea typeface="メイリオ" charset="-128"/>
                </a:rPr>
                <a:t>　　　　　　　避難開始のタイミングが記入されている</a:t>
              </a:r>
              <a:endParaRPr lang="en-US" altLang="ja-JP" sz="2600" b="1" dirty="0">
                <a:solidFill>
                  <a:schemeClr val="bg2">
                    <a:lumMod val="25000"/>
                  </a:schemeClr>
                </a:solidFill>
                <a:latin typeface="メイリオ" charset="-128"/>
                <a:ea typeface="メイリオ" charset="-128"/>
              </a:endParaRPr>
            </a:p>
          </p:txBody>
        </p:sp>
      </p:grpSp>
      <p:grpSp>
        <p:nvGrpSpPr>
          <p:cNvPr id="29" name="グループ化 28"/>
          <p:cNvGrpSpPr/>
          <p:nvPr/>
        </p:nvGrpSpPr>
        <p:grpSpPr>
          <a:xfrm>
            <a:off x="442718" y="5112464"/>
            <a:ext cx="8389901" cy="1076999"/>
            <a:chOff x="492370" y="5179869"/>
            <a:chExt cx="8389901" cy="1076999"/>
          </a:xfrm>
        </p:grpSpPr>
        <p:grpSp>
          <p:nvGrpSpPr>
            <p:cNvPr id="27" name="グループ化 26"/>
            <p:cNvGrpSpPr/>
            <p:nvPr/>
          </p:nvGrpSpPr>
          <p:grpSpPr>
            <a:xfrm>
              <a:off x="492370" y="5179869"/>
              <a:ext cx="8364749" cy="1076999"/>
              <a:chOff x="492370" y="5179869"/>
              <a:chExt cx="8364749" cy="1076999"/>
            </a:xfrm>
          </p:grpSpPr>
          <p:sp>
            <p:nvSpPr>
              <p:cNvPr id="22" name="正方形/長方形 21">
                <a:extLst>
                  <a:ext uri="{FF2B5EF4-FFF2-40B4-BE49-F238E27FC236}">
                    <a16:creationId xmlns:a16="http://schemas.microsoft.com/office/drawing/2014/main" xmlns="" id="{5750BD75-83C6-FC45-BCBD-9A0CF94ECE46}"/>
                  </a:ext>
                </a:extLst>
              </p:cNvPr>
              <p:cNvSpPr/>
              <p:nvPr/>
            </p:nvSpPr>
            <p:spPr bwMode="auto">
              <a:xfrm>
                <a:off x="2696308" y="5179869"/>
                <a:ext cx="6160811" cy="1076999"/>
              </a:xfrm>
              <a:prstGeom prst="rect">
                <a:avLst/>
              </a:prstGeom>
              <a:solidFill>
                <a:schemeClr val="bg1">
                  <a:lumMod val="95000"/>
                </a:schemeClr>
              </a:solidFill>
              <a:ln>
                <a:noFill/>
                <a:headEnd type="none" w="sm" len="sm"/>
                <a:tailEnd type="none" w="sm" len="sm"/>
              </a:ln>
              <a:extLst/>
            </p:spPr>
            <p:style>
              <a:lnRef idx="2">
                <a:schemeClr val="accent4">
                  <a:shade val="50000"/>
                </a:schemeClr>
              </a:lnRef>
              <a:fillRef idx="1">
                <a:schemeClr val="accent4"/>
              </a:fillRef>
              <a:effectRef idx="0">
                <a:schemeClr val="accent4"/>
              </a:effectRef>
              <a:fontRef idx="minor">
                <a:schemeClr val="lt1"/>
              </a:fontRef>
            </p:style>
            <p:txBody>
              <a:bodyPr lIns="90000">
                <a:noAutofit/>
              </a:bodyPr>
              <a:lstStyle/>
              <a:p>
                <a:pPr>
                  <a:defRPr/>
                </a:pPr>
                <a:endParaRPr lang="ja-JP" altLang="en-US" dirty="0">
                  <a:solidFill>
                    <a:schemeClr val="tx1"/>
                  </a:solidFill>
                  <a:latin typeface="Arial" charset="0"/>
                  <a:ea typeface="ＭＳ Ｐゴシック" charset="0"/>
                  <a:cs typeface="ＭＳ Ｐゴシック" charset="0"/>
                </a:endParaRPr>
              </a:p>
            </p:txBody>
          </p:sp>
          <p:sp>
            <p:nvSpPr>
              <p:cNvPr id="23" name="正方形/長方形 22">
                <a:extLst>
                  <a:ext uri="{FF2B5EF4-FFF2-40B4-BE49-F238E27FC236}">
                    <a16:creationId xmlns:a16="http://schemas.microsoft.com/office/drawing/2014/main" xmlns="" id="{2D2F3863-AF9F-0A4A-958A-E714FE1D1960}"/>
                  </a:ext>
                </a:extLst>
              </p:cNvPr>
              <p:cNvSpPr/>
              <p:nvPr/>
            </p:nvSpPr>
            <p:spPr bwMode="auto">
              <a:xfrm>
                <a:off x="492370" y="5183022"/>
                <a:ext cx="2055446" cy="626533"/>
              </a:xfrm>
              <a:prstGeom prst="rect">
                <a:avLst/>
              </a:prstGeom>
              <a:solidFill>
                <a:srgbClr val="0070C0"/>
              </a:solidFill>
              <a:ln>
                <a:noFill/>
                <a:headEnd type="none" w="sm" len="sm"/>
                <a:tailEnd type="none" w="sm" len="sm"/>
              </a:ln>
              <a:extLst/>
            </p:spPr>
            <p:style>
              <a:lnRef idx="2">
                <a:schemeClr val="accent4">
                  <a:shade val="50000"/>
                </a:schemeClr>
              </a:lnRef>
              <a:fillRef idx="1">
                <a:schemeClr val="accent4"/>
              </a:fillRef>
              <a:effectRef idx="0">
                <a:schemeClr val="accent4"/>
              </a:effectRef>
              <a:fontRef idx="minor">
                <a:schemeClr val="lt1"/>
              </a:fontRef>
            </p:style>
            <p:txBody>
              <a:bodyPr lIns="90000">
                <a:noAutofit/>
              </a:bodyPr>
              <a:lstStyle/>
              <a:p>
                <a:pPr>
                  <a:defRPr/>
                </a:pPr>
                <a:endParaRPr lang="ja-JP" altLang="en-US" dirty="0">
                  <a:solidFill>
                    <a:schemeClr val="tx1"/>
                  </a:solidFill>
                  <a:latin typeface="Arial" charset="0"/>
                  <a:ea typeface="ＭＳ Ｐゴシック" charset="0"/>
                  <a:cs typeface="ＭＳ Ｐゴシック" charset="0"/>
                </a:endParaRPr>
              </a:p>
            </p:txBody>
          </p:sp>
        </p:grpSp>
        <p:sp>
          <p:nvSpPr>
            <p:cNvPr id="11" name="Text Box 4">
              <a:extLst>
                <a:ext uri="{FF2B5EF4-FFF2-40B4-BE49-F238E27FC236}">
                  <a16:creationId xmlns:a16="http://schemas.microsoft.com/office/drawing/2014/main" xmlns="" id="{4CBEAF43-C3CC-404D-9EAE-1442D7ADDF67}"/>
                </a:ext>
              </a:extLst>
            </p:cNvPr>
            <p:cNvSpPr txBox="1">
              <a:spLocks noChangeArrowheads="1"/>
            </p:cNvSpPr>
            <p:nvPr/>
          </p:nvSpPr>
          <p:spPr bwMode="auto">
            <a:xfrm>
              <a:off x="562682" y="5210083"/>
              <a:ext cx="8319589" cy="10226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0000">
              <a:noAutofit/>
            </a:bodyPr>
            <a:lstStyle>
              <a:lvl1pPr>
                <a:defRPr kumimoji="1" sz="2400">
                  <a:solidFill>
                    <a:schemeClr val="tx1"/>
                  </a:solidFill>
                  <a:latin typeface="Arial" charset="0"/>
                  <a:ea typeface="ＭＳ Ｐゴシック" charset="-128"/>
                </a:defRPr>
              </a:lvl1pPr>
              <a:lvl2pPr marL="742950" indent="-285750">
                <a:defRPr kumimoji="1" sz="2400">
                  <a:solidFill>
                    <a:schemeClr val="tx1"/>
                  </a:solidFill>
                  <a:latin typeface="Arial" charset="0"/>
                  <a:ea typeface="ＭＳ Ｐゴシック" charset="-128"/>
                </a:defRPr>
              </a:lvl2pPr>
              <a:lvl3pPr marL="1143000" indent="-228600">
                <a:defRPr kumimoji="1" sz="2400">
                  <a:solidFill>
                    <a:schemeClr val="tx1"/>
                  </a:solidFill>
                  <a:latin typeface="Arial" charset="0"/>
                  <a:ea typeface="ＭＳ Ｐゴシック" charset="-128"/>
                </a:defRPr>
              </a:lvl3pPr>
              <a:lvl4pPr marL="1600200" indent="-228600">
                <a:defRPr kumimoji="1" sz="2400">
                  <a:solidFill>
                    <a:schemeClr val="tx1"/>
                  </a:solidFill>
                  <a:latin typeface="Arial" charset="0"/>
                  <a:ea typeface="ＭＳ Ｐゴシック" charset="-128"/>
                </a:defRPr>
              </a:lvl4pPr>
              <a:lvl5pPr marL="2057400" indent="-228600">
                <a:defRPr kumimoji="1" sz="2400">
                  <a:solidFill>
                    <a:schemeClr val="tx1"/>
                  </a:solidFill>
                  <a:latin typeface="Arial" charset="0"/>
                  <a:ea typeface="ＭＳ Ｐゴシック" charset="-128"/>
                </a:defRPr>
              </a:lvl5pPr>
              <a:lvl6pPr marL="2514600" indent="-228600" algn="ctr" fontAlgn="base">
                <a:spcBef>
                  <a:spcPct val="0"/>
                </a:spcBef>
                <a:spcAft>
                  <a:spcPct val="0"/>
                </a:spcAft>
                <a:defRPr kumimoji="1" sz="2400">
                  <a:solidFill>
                    <a:schemeClr val="tx1"/>
                  </a:solidFill>
                  <a:latin typeface="Arial" charset="0"/>
                  <a:ea typeface="ＭＳ Ｐゴシック" charset="-128"/>
                </a:defRPr>
              </a:lvl6pPr>
              <a:lvl7pPr marL="2971800" indent="-228600" algn="ctr" fontAlgn="base">
                <a:spcBef>
                  <a:spcPct val="0"/>
                </a:spcBef>
                <a:spcAft>
                  <a:spcPct val="0"/>
                </a:spcAft>
                <a:defRPr kumimoji="1" sz="2400">
                  <a:solidFill>
                    <a:schemeClr val="tx1"/>
                  </a:solidFill>
                  <a:latin typeface="Arial" charset="0"/>
                  <a:ea typeface="ＭＳ Ｐゴシック" charset="-128"/>
                </a:defRPr>
              </a:lvl7pPr>
              <a:lvl8pPr marL="3429000" indent="-228600" algn="ctr" fontAlgn="base">
                <a:spcBef>
                  <a:spcPct val="0"/>
                </a:spcBef>
                <a:spcAft>
                  <a:spcPct val="0"/>
                </a:spcAft>
                <a:defRPr kumimoji="1" sz="2400">
                  <a:solidFill>
                    <a:schemeClr val="tx1"/>
                  </a:solidFill>
                  <a:latin typeface="Arial" charset="0"/>
                  <a:ea typeface="ＭＳ Ｐゴシック" charset="-128"/>
                </a:defRPr>
              </a:lvl8pPr>
              <a:lvl9pPr marL="3886200" indent="-228600" algn="ctr" fontAlgn="base">
                <a:spcBef>
                  <a:spcPct val="0"/>
                </a:spcBef>
                <a:spcAft>
                  <a:spcPct val="0"/>
                </a:spcAft>
                <a:defRPr kumimoji="1" sz="2400">
                  <a:solidFill>
                    <a:schemeClr val="tx1"/>
                  </a:solidFill>
                  <a:latin typeface="Arial" charset="0"/>
                  <a:ea typeface="ＭＳ Ｐゴシック" charset="-128"/>
                </a:defRPr>
              </a:lvl9pPr>
            </a:lstStyle>
            <a:p>
              <a:pPr>
                <a:lnSpc>
                  <a:spcPct val="120000"/>
                </a:lnSpc>
              </a:pPr>
              <a:r>
                <a:rPr lang="ja-JP" altLang="en-US" sz="2600" b="1" dirty="0">
                  <a:solidFill>
                    <a:schemeClr val="bg1"/>
                  </a:solidFill>
                  <a:latin typeface="メイリオ" charset="-128"/>
                  <a:ea typeface="メイリオ" charset="-128"/>
                </a:rPr>
                <a:t>ポイント❹</a:t>
              </a:r>
              <a:r>
                <a:rPr lang="ja-JP" altLang="en-US" sz="2600" b="1" dirty="0">
                  <a:latin typeface="メイリオ" charset="-128"/>
                  <a:ea typeface="メイリオ" charset="-128"/>
                </a:rPr>
                <a:t>　　</a:t>
              </a:r>
              <a:r>
                <a:rPr lang="ja-JP" altLang="en-US" sz="2600" b="1" dirty="0">
                  <a:solidFill>
                    <a:schemeClr val="bg2">
                      <a:lumMod val="25000"/>
                    </a:schemeClr>
                  </a:solidFill>
                  <a:latin typeface="メイリオ" charset="-128"/>
                  <a:ea typeface="メイリオ" charset="-128"/>
                </a:rPr>
                <a:t>避難開始までの「準備」が考えられ</a:t>
              </a:r>
              <a:endParaRPr lang="en-US" altLang="ja-JP" sz="2600" b="1" dirty="0">
                <a:solidFill>
                  <a:schemeClr val="bg2">
                    <a:lumMod val="25000"/>
                  </a:schemeClr>
                </a:solidFill>
                <a:latin typeface="メイリオ" charset="-128"/>
                <a:ea typeface="メイリオ" charset="-128"/>
              </a:endParaRPr>
            </a:p>
            <a:p>
              <a:pPr>
                <a:lnSpc>
                  <a:spcPct val="120000"/>
                </a:lnSpc>
              </a:pPr>
              <a:r>
                <a:rPr lang="ja-JP" altLang="en-US" sz="2600" b="1" dirty="0">
                  <a:solidFill>
                    <a:schemeClr val="bg2">
                      <a:lumMod val="25000"/>
                    </a:schemeClr>
                  </a:solidFill>
                  <a:latin typeface="メイリオ" charset="-128"/>
                  <a:ea typeface="メイリオ" charset="-128"/>
                </a:rPr>
                <a:t>　　　　　　　記入されている</a:t>
              </a:r>
              <a:endParaRPr lang="en-US" altLang="ja-JP" sz="2600" b="1" dirty="0">
                <a:solidFill>
                  <a:schemeClr val="bg2">
                    <a:lumMod val="25000"/>
                  </a:schemeClr>
                </a:solidFill>
                <a:latin typeface="メイリオ" charset="-128"/>
                <a:ea typeface="メイリオ" charset="-128"/>
              </a:endParaRPr>
            </a:p>
          </p:txBody>
        </p:sp>
      </p:grpSp>
      <p:grpSp>
        <p:nvGrpSpPr>
          <p:cNvPr id="20" name="グループ化 19"/>
          <p:cNvGrpSpPr/>
          <p:nvPr/>
        </p:nvGrpSpPr>
        <p:grpSpPr>
          <a:xfrm>
            <a:off x="7416959" y="-229781"/>
            <a:ext cx="1835561" cy="1829567"/>
            <a:chOff x="7308304" y="639063"/>
            <a:chExt cx="1835561" cy="1829567"/>
          </a:xfrm>
        </p:grpSpPr>
        <p:sp>
          <p:nvSpPr>
            <p:cNvPr id="21" name="タイトル 1"/>
            <p:cNvSpPr txBox="1">
              <a:spLocks/>
            </p:cNvSpPr>
            <p:nvPr/>
          </p:nvSpPr>
          <p:spPr>
            <a:xfrm>
              <a:off x="7308304" y="639063"/>
              <a:ext cx="1440160" cy="1458803"/>
            </a:xfrm>
            <a:prstGeom prst="rect">
              <a:avLst/>
            </a:prstGeom>
          </p:spPr>
          <p:txBody>
            <a:bodyPr vert="horz" lIns="91440" tIns="45720" rIns="91440" bIns="45720" rtlCol="0" anchor="ctr">
              <a:noAutofit/>
            </a:bodyPr>
            <a:lstStyle>
              <a:lvl1pPr algn="l" defTabSz="914400" rtl="0" eaLnBrk="1" latinLnBrk="0" hangingPunct="1">
                <a:spcBef>
                  <a:spcPct val="0"/>
                </a:spcBef>
                <a:buNone/>
                <a:defRPr kumimoji="1" sz="4000" kern="1200" spc="-100" baseline="0">
                  <a:solidFill>
                    <a:schemeClr val="tx2"/>
                  </a:solidFill>
                  <a:latin typeface="+mj-lt"/>
                  <a:ea typeface="+mj-ea"/>
                  <a:cs typeface="+mj-cs"/>
                </a:defRPr>
              </a:lvl1pPr>
            </a:lstStyle>
            <a:p>
              <a:r>
                <a:rPr lang="ja-JP" altLang="en-US" sz="5400" b="1" dirty="0">
                  <a:ln>
                    <a:solidFill>
                      <a:schemeClr val="accent1">
                        <a:lumMod val="20000"/>
                        <a:lumOff val="80000"/>
                      </a:schemeClr>
                    </a:solidFill>
                  </a:ln>
                  <a:solidFill>
                    <a:srgbClr val="90D2FA"/>
                  </a:solidFill>
                  <a:latin typeface="HG丸ｺﾞｼｯｸM-PRO" panose="020F0600000000000000" pitchFamily="50" charset="-128"/>
                  <a:ea typeface="HG丸ｺﾞｼｯｸM-PRO" panose="020F0600000000000000" pitchFamily="50" charset="-128"/>
                </a:rPr>
                <a:t> </a:t>
              </a:r>
              <a:r>
                <a:rPr lang="ja-JP" altLang="en-US" sz="5400" b="1" dirty="0" smtClean="0">
                  <a:ln>
                    <a:solidFill>
                      <a:schemeClr val="accent1">
                        <a:lumMod val="20000"/>
                        <a:lumOff val="80000"/>
                      </a:schemeClr>
                    </a:solidFill>
                  </a:ln>
                  <a:solidFill>
                    <a:srgbClr val="90D2FA"/>
                  </a:solidFill>
                  <a:latin typeface="HG丸ｺﾞｼｯｸM-PRO" panose="020F0600000000000000" pitchFamily="50" charset="-128"/>
                  <a:ea typeface="HG丸ｺﾞｼｯｸM-PRO" panose="020F0600000000000000" pitchFamily="50" charset="-128"/>
                </a:rPr>
                <a:t>💧</a:t>
              </a:r>
              <a:endParaRPr lang="ja-JP" altLang="en-US" sz="5400" b="1" dirty="0">
                <a:ln>
                  <a:solidFill>
                    <a:schemeClr val="accent1">
                      <a:lumMod val="20000"/>
                      <a:lumOff val="80000"/>
                    </a:schemeClr>
                  </a:solidFill>
                </a:ln>
                <a:solidFill>
                  <a:srgbClr val="90D2FA"/>
                </a:solidFill>
                <a:effectLst>
                  <a:outerShdw blurRad="38100" dist="38100" dir="2700000" algn="tl">
                    <a:srgbClr val="000000">
                      <a:alpha val="43137"/>
                    </a:srgbClr>
                  </a:outerShdw>
                </a:effectLst>
                <a:latin typeface="HGP創英角ﾎﾟｯﾌﾟ体" panose="040B0A00000000000000" pitchFamily="50" charset="-128"/>
                <a:ea typeface="HGP創英角ﾎﾟｯﾌﾟ体" panose="040B0A00000000000000" pitchFamily="50" charset="-128"/>
              </a:endParaRPr>
            </a:p>
          </p:txBody>
        </p:sp>
        <p:sp>
          <p:nvSpPr>
            <p:cNvPr id="24" name="タイトル 1"/>
            <p:cNvSpPr txBox="1">
              <a:spLocks/>
            </p:cNvSpPr>
            <p:nvPr/>
          </p:nvSpPr>
          <p:spPr>
            <a:xfrm rot="353512">
              <a:off x="7451169" y="856265"/>
              <a:ext cx="1692696" cy="1612365"/>
            </a:xfrm>
            <a:prstGeom prst="rect">
              <a:avLst/>
            </a:prstGeom>
          </p:spPr>
          <p:txBody>
            <a:bodyPr vert="horz" lIns="91440" tIns="45720" rIns="91440" bIns="45720" rtlCol="0" anchor="ctr">
              <a:noAutofit/>
            </a:bodyPr>
            <a:lstStyle>
              <a:lvl1pPr algn="l" defTabSz="914400" rtl="0" eaLnBrk="1" latinLnBrk="0" hangingPunct="1">
                <a:spcBef>
                  <a:spcPct val="0"/>
                </a:spcBef>
                <a:buNone/>
                <a:defRPr kumimoji="1" sz="4000" kern="1200" spc="-100" baseline="0">
                  <a:solidFill>
                    <a:schemeClr val="tx2"/>
                  </a:solidFill>
                  <a:latin typeface="+mj-lt"/>
                  <a:ea typeface="+mj-ea"/>
                  <a:cs typeface="+mj-cs"/>
                </a:defRPr>
              </a:lvl1pPr>
            </a:lstStyle>
            <a:p>
              <a:r>
                <a:rPr lang="ja-JP" altLang="en-US" sz="7200" b="1" dirty="0">
                  <a:ln>
                    <a:solidFill>
                      <a:schemeClr val="accent1">
                        <a:lumMod val="20000"/>
                        <a:lumOff val="80000"/>
                      </a:schemeClr>
                    </a:solidFill>
                  </a:ln>
                  <a:solidFill>
                    <a:srgbClr val="90D2FA"/>
                  </a:solidFill>
                  <a:latin typeface="HG丸ｺﾞｼｯｸM-PRO" panose="020F0600000000000000" pitchFamily="50" charset="-128"/>
                  <a:ea typeface="HG丸ｺﾞｼｯｸM-PRO" panose="020F0600000000000000" pitchFamily="50" charset="-128"/>
                </a:rPr>
                <a:t> </a:t>
              </a:r>
              <a:r>
                <a:rPr lang="ja-JP" altLang="en-US" sz="7200" b="1" dirty="0" smtClean="0">
                  <a:ln>
                    <a:solidFill>
                      <a:schemeClr val="accent1">
                        <a:lumMod val="20000"/>
                        <a:lumOff val="80000"/>
                      </a:schemeClr>
                    </a:solidFill>
                  </a:ln>
                  <a:solidFill>
                    <a:srgbClr val="90D2FA"/>
                  </a:solidFill>
                  <a:latin typeface="HG丸ｺﾞｼｯｸM-PRO" panose="020F0600000000000000" pitchFamily="50" charset="-128"/>
                  <a:ea typeface="HG丸ｺﾞｼｯｸM-PRO" panose="020F0600000000000000" pitchFamily="50" charset="-128"/>
                </a:rPr>
                <a:t>💧</a:t>
              </a:r>
              <a:endParaRPr lang="ja-JP" altLang="en-US" sz="7200" b="1" dirty="0">
                <a:ln>
                  <a:solidFill>
                    <a:schemeClr val="accent1">
                      <a:lumMod val="20000"/>
                      <a:lumOff val="80000"/>
                    </a:schemeClr>
                  </a:solidFill>
                </a:ln>
                <a:solidFill>
                  <a:srgbClr val="90D2FA"/>
                </a:solidFill>
                <a:effectLst>
                  <a:outerShdw blurRad="38100" dist="38100" dir="2700000" algn="tl">
                    <a:srgbClr val="000000">
                      <a:alpha val="43137"/>
                    </a:srgbClr>
                  </a:outerShdw>
                </a:effectLst>
                <a:latin typeface="HGP創英角ﾎﾟｯﾌﾟ体" panose="040B0A00000000000000" pitchFamily="50" charset="-128"/>
                <a:ea typeface="HGP創英角ﾎﾟｯﾌﾟ体" panose="040B0A00000000000000" pitchFamily="50" charset="-128"/>
              </a:endParaRPr>
            </a:p>
          </p:txBody>
        </p:sp>
      </p:grpSp>
      <p:sp>
        <p:nvSpPr>
          <p:cNvPr id="25" name="テキスト ボックス 24"/>
          <p:cNvSpPr txBox="1"/>
          <p:nvPr/>
        </p:nvSpPr>
        <p:spPr>
          <a:xfrm>
            <a:off x="36512" y="98048"/>
            <a:ext cx="9144000" cy="738664"/>
          </a:xfrm>
          <a:prstGeom prst="rect">
            <a:avLst/>
          </a:prstGeom>
          <a:noFill/>
        </p:spPr>
        <p:txBody>
          <a:bodyPr wrap="square" rtlCol="0">
            <a:spAutoFit/>
          </a:bodyPr>
          <a:lstStyle/>
          <a:p>
            <a:r>
              <a:rPr lang="ja-JP" altLang="en-US" sz="4200" b="1" dirty="0" smtClean="0">
                <a:solidFill>
                  <a:schemeClr val="tx2">
                    <a:lumMod val="75000"/>
                  </a:schemeClr>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マイ・タイムライン作成のチェックポイント</a:t>
            </a:r>
            <a:endParaRPr kumimoji="1" lang="ja-JP" altLang="en-US" sz="4200" b="1" dirty="0">
              <a:solidFill>
                <a:schemeClr val="tx2">
                  <a:lumMod val="75000"/>
                </a:schemeClr>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endParaRPr>
          </a:p>
        </p:txBody>
      </p:sp>
      <p:sp>
        <p:nvSpPr>
          <p:cNvPr id="44" name="テキスト ボックス 43"/>
          <p:cNvSpPr txBox="1"/>
          <p:nvPr/>
        </p:nvSpPr>
        <p:spPr>
          <a:xfrm>
            <a:off x="8676456" y="6453336"/>
            <a:ext cx="470000" cy="369332"/>
          </a:xfrm>
          <a:prstGeom prst="rect">
            <a:avLst/>
          </a:prstGeom>
          <a:noFill/>
        </p:spPr>
        <p:txBody>
          <a:bodyPr wrap="none" rtlCol="0">
            <a:spAutoFit/>
          </a:bodyPr>
          <a:lstStyle/>
          <a:p>
            <a:r>
              <a:rPr lang="en-US" altLang="ja-JP" dirty="0" smtClean="0">
                <a:latin typeface="Meiryo UI" panose="020B0604030504040204" pitchFamily="50" charset="-128"/>
                <a:ea typeface="Meiryo UI" panose="020B0604030504040204" pitchFamily="50" charset="-128"/>
              </a:rPr>
              <a:t>36</a:t>
            </a:r>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425636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5"/>
                                        </p:tgtEl>
                                        <p:attrNameLst>
                                          <p:attrName>style.visibility</p:attrName>
                                        </p:attrNameLst>
                                      </p:cBhvr>
                                      <p:to>
                                        <p:strVal val="visible"/>
                                      </p:to>
                                    </p:set>
                                    <p:animEffect transition="in" filter="fade">
                                      <p:cBhvr>
                                        <p:cTn id="14" dur="1000"/>
                                        <p:tgtEl>
                                          <p:spTgt spid="45"/>
                                        </p:tgtEl>
                                      </p:cBhvr>
                                    </p:animEffect>
                                    <p:anim calcmode="lin" valueType="num">
                                      <p:cBhvr>
                                        <p:cTn id="15" dur="1000" fill="hold"/>
                                        <p:tgtEl>
                                          <p:spTgt spid="45"/>
                                        </p:tgtEl>
                                        <p:attrNameLst>
                                          <p:attrName>ppt_x</p:attrName>
                                        </p:attrNameLst>
                                      </p:cBhvr>
                                      <p:tavLst>
                                        <p:tav tm="0">
                                          <p:val>
                                            <p:strVal val="#ppt_x"/>
                                          </p:val>
                                        </p:tav>
                                        <p:tav tm="100000">
                                          <p:val>
                                            <p:strVal val="#ppt_x"/>
                                          </p:val>
                                        </p:tav>
                                      </p:tavLst>
                                    </p:anim>
                                    <p:anim calcmode="lin" valueType="num">
                                      <p:cBhvr>
                                        <p:cTn id="16"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fade">
                                      <p:cBhvr>
                                        <p:cTn id="28" dur="1000"/>
                                        <p:tgtEl>
                                          <p:spTgt spid="29"/>
                                        </p:tgtEl>
                                      </p:cBhvr>
                                    </p:animEffect>
                                    <p:anim calcmode="lin" valueType="num">
                                      <p:cBhvr>
                                        <p:cTn id="29" dur="1000" fill="hold"/>
                                        <p:tgtEl>
                                          <p:spTgt spid="29"/>
                                        </p:tgtEl>
                                        <p:attrNameLst>
                                          <p:attrName>ppt_x</p:attrName>
                                        </p:attrNameLst>
                                      </p:cBhvr>
                                      <p:tavLst>
                                        <p:tav tm="0">
                                          <p:val>
                                            <p:strVal val="#ppt_x"/>
                                          </p:val>
                                        </p:tav>
                                        <p:tav tm="100000">
                                          <p:val>
                                            <p:strVal val="#ppt_x"/>
                                          </p:val>
                                        </p:tav>
                                      </p:tavLst>
                                    </p:anim>
                                    <p:anim calcmode="lin" valueType="num">
                                      <p:cBhvr>
                                        <p:cTn id="30"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グループ化 21"/>
          <p:cNvGrpSpPr/>
          <p:nvPr/>
        </p:nvGrpSpPr>
        <p:grpSpPr>
          <a:xfrm>
            <a:off x="7416959" y="-229781"/>
            <a:ext cx="1835561" cy="1829567"/>
            <a:chOff x="7308304" y="639063"/>
            <a:chExt cx="1835561" cy="1829567"/>
          </a:xfrm>
        </p:grpSpPr>
        <p:sp>
          <p:nvSpPr>
            <p:cNvPr id="26" name="タイトル 1"/>
            <p:cNvSpPr txBox="1">
              <a:spLocks/>
            </p:cNvSpPr>
            <p:nvPr/>
          </p:nvSpPr>
          <p:spPr>
            <a:xfrm>
              <a:off x="7308304" y="639063"/>
              <a:ext cx="1440160" cy="1458803"/>
            </a:xfrm>
            <a:prstGeom prst="rect">
              <a:avLst/>
            </a:prstGeom>
          </p:spPr>
          <p:txBody>
            <a:bodyPr vert="horz" lIns="91440" tIns="45720" rIns="91440" bIns="45720" rtlCol="0" anchor="ctr">
              <a:noAutofit/>
            </a:bodyPr>
            <a:lstStyle>
              <a:lvl1pPr algn="l" defTabSz="914400" rtl="0" eaLnBrk="1" latinLnBrk="0" hangingPunct="1">
                <a:spcBef>
                  <a:spcPct val="0"/>
                </a:spcBef>
                <a:buNone/>
                <a:defRPr kumimoji="1" sz="4000" kern="1200" spc="-100" baseline="0">
                  <a:solidFill>
                    <a:schemeClr val="tx2"/>
                  </a:solidFill>
                  <a:latin typeface="+mj-lt"/>
                  <a:ea typeface="+mj-ea"/>
                  <a:cs typeface="+mj-cs"/>
                </a:defRPr>
              </a:lvl1pPr>
            </a:lstStyle>
            <a:p>
              <a:r>
                <a:rPr lang="ja-JP" altLang="en-US" sz="5400" b="1" dirty="0">
                  <a:ln>
                    <a:solidFill>
                      <a:schemeClr val="accent1">
                        <a:lumMod val="20000"/>
                        <a:lumOff val="80000"/>
                      </a:schemeClr>
                    </a:solidFill>
                  </a:ln>
                  <a:solidFill>
                    <a:srgbClr val="90D2FA"/>
                  </a:solidFill>
                  <a:latin typeface="HG丸ｺﾞｼｯｸM-PRO" panose="020F0600000000000000" pitchFamily="50" charset="-128"/>
                  <a:ea typeface="HG丸ｺﾞｼｯｸM-PRO" panose="020F0600000000000000" pitchFamily="50" charset="-128"/>
                </a:rPr>
                <a:t> </a:t>
              </a:r>
              <a:r>
                <a:rPr lang="ja-JP" altLang="en-US" sz="5400" b="1" dirty="0" smtClean="0">
                  <a:ln>
                    <a:solidFill>
                      <a:schemeClr val="accent1">
                        <a:lumMod val="20000"/>
                        <a:lumOff val="80000"/>
                      </a:schemeClr>
                    </a:solidFill>
                  </a:ln>
                  <a:solidFill>
                    <a:srgbClr val="90D2FA"/>
                  </a:solidFill>
                  <a:latin typeface="HG丸ｺﾞｼｯｸM-PRO" panose="020F0600000000000000" pitchFamily="50" charset="-128"/>
                  <a:ea typeface="HG丸ｺﾞｼｯｸM-PRO" panose="020F0600000000000000" pitchFamily="50" charset="-128"/>
                </a:rPr>
                <a:t>💧</a:t>
              </a:r>
              <a:endParaRPr lang="ja-JP" altLang="en-US" sz="5400" b="1" dirty="0">
                <a:ln>
                  <a:solidFill>
                    <a:schemeClr val="accent1">
                      <a:lumMod val="20000"/>
                      <a:lumOff val="80000"/>
                    </a:schemeClr>
                  </a:solidFill>
                </a:ln>
                <a:solidFill>
                  <a:srgbClr val="90D2FA"/>
                </a:solidFill>
                <a:effectLst>
                  <a:outerShdw blurRad="38100" dist="38100" dir="2700000" algn="tl">
                    <a:srgbClr val="000000">
                      <a:alpha val="43137"/>
                    </a:srgbClr>
                  </a:outerShdw>
                </a:effectLst>
                <a:latin typeface="HGP創英角ﾎﾟｯﾌﾟ体" panose="040B0A00000000000000" pitchFamily="50" charset="-128"/>
                <a:ea typeface="HGP創英角ﾎﾟｯﾌﾟ体" panose="040B0A00000000000000" pitchFamily="50" charset="-128"/>
              </a:endParaRPr>
            </a:p>
          </p:txBody>
        </p:sp>
        <p:sp>
          <p:nvSpPr>
            <p:cNvPr id="28" name="タイトル 1"/>
            <p:cNvSpPr txBox="1">
              <a:spLocks/>
            </p:cNvSpPr>
            <p:nvPr/>
          </p:nvSpPr>
          <p:spPr>
            <a:xfrm rot="353512">
              <a:off x="7451169" y="856265"/>
              <a:ext cx="1692696" cy="1612365"/>
            </a:xfrm>
            <a:prstGeom prst="rect">
              <a:avLst/>
            </a:prstGeom>
          </p:spPr>
          <p:txBody>
            <a:bodyPr vert="horz" lIns="91440" tIns="45720" rIns="91440" bIns="45720" rtlCol="0" anchor="ctr">
              <a:noAutofit/>
            </a:bodyPr>
            <a:lstStyle>
              <a:lvl1pPr algn="l" defTabSz="914400" rtl="0" eaLnBrk="1" latinLnBrk="0" hangingPunct="1">
                <a:spcBef>
                  <a:spcPct val="0"/>
                </a:spcBef>
                <a:buNone/>
                <a:defRPr kumimoji="1" sz="4000" kern="1200" spc="-100" baseline="0">
                  <a:solidFill>
                    <a:schemeClr val="tx2"/>
                  </a:solidFill>
                  <a:latin typeface="+mj-lt"/>
                  <a:ea typeface="+mj-ea"/>
                  <a:cs typeface="+mj-cs"/>
                </a:defRPr>
              </a:lvl1pPr>
            </a:lstStyle>
            <a:p>
              <a:r>
                <a:rPr lang="ja-JP" altLang="en-US" sz="7200" b="1" dirty="0">
                  <a:ln>
                    <a:solidFill>
                      <a:schemeClr val="accent1">
                        <a:lumMod val="20000"/>
                        <a:lumOff val="80000"/>
                      </a:schemeClr>
                    </a:solidFill>
                  </a:ln>
                  <a:solidFill>
                    <a:srgbClr val="90D2FA"/>
                  </a:solidFill>
                  <a:latin typeface="HG丸ｺﾞｼｯｸM-PRO" panose="020F0600000000000000" pitchFamily="50" charset="-128"/>
                  <a:ea typeface="HG丸ｺﾞｼｯｸM-PRO" panose="020F0600000000000000" pitchFamily="50" charset="-128"/>
                </a:rPr>
                <a:t> </a:t>
              </a:r>
              <a:r>
                <a:rPr lang="ja-JP" altLang="en-US" sz="7200" b="1" dirty="0" smtClean="0">
                  <a:ln>
                    <a:solidFill>
                      <a:schemeClr val="accent1">
                        <a:lumMod val="20000"/>
                        <a:lumOff val="80000"/>
                      </a:schemeClr>
                    </a:solidFill>
                  </a:ln>
                  <a:solidFill>
                    <a:srgbClr val="90D2FA"/>
                  </a:solidFill>
                  <a:latin typeface="HG丸ｺﾞｼｯｸM-PRO" panose="020F0600000000000000" pitchFamily="50" charset="-128"/>
                  <a:ea typeface="HG丸ｺﾞｼｯｸM-PRO" panose="020F0600000000000000" pitchFamily="50" charset="-128"/>
                </a:rPr>
                <a:t>💧</a:t>
              </a:r>
              <a:endParaRPr lang="ja-JP" altLang="en-US" sz="7200" b="1" dirty="0">
                <a:ln>
                  <a:solidFill>
                    <a:schemeClr val="accent1">
                      <a:lumMod val="20000"/>
                      <a:lumOff val="80000"/>
                    </a:schemeClr>
                  </a:solidFill>
                </a:ln>
                <a:solidFill>
                  <a:srgbClr val="90D2FA"/>
                </a:solidFill>
                <a:effectLst>
                  <a:outerShdw blurRad="38100" dist="38100" dir="2700000" algn="tl">
                    <a:srgbClr val="000000">
                      <a:alpha val="43137"/>
                    </a:srgbClr>
                  </a:outerShdw>
                </a:effectLst>
                <a:latin typeface="HGP創英角ﾎﾟｯﾌﾟ体" panose="040B0A00000000000000" pitchFamily="50" charset="-128"/>
                <a:ea typeface="HGP創英角ﾎﾟｯﾌﾟ体" panose="040B0A00000000000000" pitchFamily="50" charset="-128"/>
              </a:endParaRPr>
            </a:p>
          </p:txBody>
        </p:sp>
      </p:grpSp>
      <p:sp>
        <p:nvSpPr>
          <p:cNvPr id="5" name="テキスト ボックス 4"/>
          <p:cNvSpPr txBox="1"/>
          <p:nvPr/>
        </p:nvSpPr>
        <p:spPr>
          <a:xfrm>
            <a:off x="3372" y="240713"/>
            <a:ext cx="9144000" cy="769441"/>
          </a:xfrm>
          <a:prstGeom prst="rect">
            <a:avLst/>
          </a:prstGeom>
          <a:noFill/>
        </p:spPr>
        <p:txBody>
          <a:bodyPr wrap="square" rtlCol="0">
            <a:spAutoFit/>
          </a:bodyPr>
          <a:lstStyle/>
          <a:p>
            <a:r>
              <a:rPr lang="ja-JP" altLang="en-US" sz="4400" b="1" dirty="0">
                <a:solidFill>
                  <a:schemeClr val="tx2">
                    <a:lumMod val="75000"/>
                  </a:schemeClr>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　</a:t>
            </a:r>
            <a:r>
              <a:rPr lang="ja-JP" altLang="en-US" sz="4400" b="1" dirty="0" smtClean="0">
                <a:solidFill>
                  <a:schemeClr val="tx2">
                    <a:lumMod val="75000"/>
                  </a:schemeClr>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マイ・タイムラインの注意点</a:t>
            </a:r>
            <a:endParaRPr kumimoji="1" lang="ja-JP" altLang="en-US" sz="4400" b="1" dirty="0">
              <a:solidFill>
                <a:schemeClr val="tx2">
                  <a:lumMod val="75000"/>
                </a:schemeClr>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endParaRPr>
          </a:p>
        </p:txBody>
      </p:sp>
      <p:pic>
        <p:nvPicPr>
          <p:cNvPr id="25"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971" t="38634" r="70231" b="35280"/>
          <a:stretch/>
        </p:blipFill>
        <p:spPr bwMode="auto">
          <a:xfrm>
            <a:off x="7029092" y="190145"/>
            <a:ext cx="1710551" cy="12069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6" name="グループ化 35"/>
          <p:cNvGrpSpPr/>
          <p:nvPr/>
        </p:nvGrpSpPr>
        <p:grpSpPr>
          <a:xfrm>
            <a:off x="580388" y="4053901"/>
            <a:ext cx="8528116" cy="2183411"/>
            <a:chOff x="634005" y="3782443"/>
            <a:chExt cx="8528116" cy="2183411"/>
          </a:xfrm>
        </p:grpSpPr>
        <p:sp>
          <p:nvSpPr>
            <p:cNvPr id="17" name="タイトル 1"/>
            <p:cNvSpPr txBox="1">
              <a:spLocks/>
            </p:cNvSpPr>
            <p:nvPr/>
          </p:nvSpPr>
          <p:spPr>
            <a:xfrm>
              <a:off x="717379" y="3782443"/>
              <a:ext cx="8444742" cy="1029913"/>
            </a:xfrm>
            <a:prstGeom prst="rect">
              <a:avLst/>
            </a:prstGeom>
            <a:noFill/>
          </p:spPr>
          <p:txBody>
            <a:bodyPr vert="horz" lIns="91440" tIns="45720" rIns="91440" bIns="45720" rtlCol="0" anchor="ctr">
              <a:noAutofit/>
            </a:bodyPr>
            <a:lstStyle>
              <a:lvl1pPr algn="l" defTabSz="914400" rtl="0" eaLnBrk="1" latinLnBrk="0" hangingPunct="1">
                <a:spcBef>
                  <a:spcPct val="0"/>
                </a:spcBef>
                <a:buNone/>
                <a:defRPr kumimoji="1" sz="4000" kern="1200" spc="-100" baseline="0">
                  <a:solidFill>
                    <a:schemeClr val="tx2"/>
                  </a:solidFill>
                  <a:latin typeface="+mj-lt"/>
                  <a:ea typeface="+mj-ea"/>
                  <a:cs typeface="+mj-cs"/>
                </a:defRPr>
              </a:lvl1pPr>
            </a:lstStyle>
            <a:p>
              <a:pPr defTabSz="914352" fontAlgn="auto">
                <a:spcBef>
                  <a:spcPts val="0"/>
                </a:spcBef>
                <a:spcAft>
                  <a:spcPts val="0"/>
                </a:spcAft>
              </a:pPr>
              <a:r>
                <a:rPr lang="ja-JP" altLang="en-US" sz="3200" dirty="0" smtClean="0">
                  <a:solidFill>
                    <a:schemeClr val="tx1"/>
                  </a:solidFill>
                  <a:latin typeface="メイリオ" panose="020B0604030504040204" pitchFamily="50" charset="-128"/>
                  <a:ea typeface="メイリオ" panose="020B0604030504040204" pitchFamily="50" charset="-128"/>
                </a:rPr>
                <a:t>●気象</a:t>
              </a:r>
              <a:r>
                <a:rPr lang="ja-JP" altLang="en-US" sz="3200" dirty="0">
                  <a:solidFill>
                    <a:schemeClr val="tx1"/>
                  </a:solidFill>
                  <a:latin typeface="メイリオ" panose="020B0604030504040204" pitchFamily="50" charset="-128"/>
                  <a:ea typeface="メイリオ" panose="020B0604030504040204" pitchFamily="50" charset="-128"/>
                </a:rPr>
                <a:t>警報や避難情報など</a:t>
              </a:r>
              <a:r>
                <a:rPr lang="ja-JP" altLang="en-US" sz="3200" dirty="0" smtClean="0">
                  <a:solidFill>
                    <a:schemeClr val="tx1"/>
                  </a:solidFill>
                  <a:latin typeface="メイリオ" panose="020B0604030504040204" pitchFamily="50" charset="-128"/>
                  <a:ea typeface="メイリオ" panose="020B0604030504040204" pitchFamily="50" charset="-128"/>
                </a:rPr>
                <a:t>をこまめに</a:t>
              </a:r>
              <a:endParaRPr lang="en-US" altLang="ja-JP" sz="3200" dirty="0" smtClean="0">
                <a:solidFill>
                  <a:schemeClr val="tx1"/>
                </a:solidFill>
                <a:latin typeface="メイリオ" panose="020B0604030504040204" pitchFamily="50" charset="-128"/>
                <a:ea typeface="メイリオ" panose="020B0604030504040204" pitchFamily="50" charset="-128"/>
              </a:endParaRPr>
            </a:p>
            <a:p>
              <a:pPr defTabSz="914352" fontAlgn="auto">
                <a:spcBef>
                  <a:spcPts val="0"/>
                </a:spcBef>
                <a:spcAft>
                  <a:spcPts val="0"/>
                </a:spcAft>
              </a:pPr>
              <a:r>
                <a:rPr lang="ja-JP" altLang="en-US" sz="3200" dirty="0">
                  <a:solidFill>
                    <a:schemeClr val="tx1"/>
                  </a:solidFill>
                  <a:latin typeface="メイリオ" panose="020B0604030504040204" pitchFamily="50" charset="-128"/>
                  <a:ea typeface="メイリオ" panose="020B0604030504040204" pitchFamily="50" charset="-128"/>
                </a:rPr>
                <a:t>　</a:t>
              </a:r>
              <a:r>
                <a:rPr lang="ja-JP" altLang="en-US" sz="3200" dirty="0" smtClean="0">
                  <a:solidFill>
                    <a:schemeClr val="tx1"/>
                  </a:solidFill>
                  <a:latin typeface="メイリオ" panose="020B0604030504040204" pitchFamily="50" charset="-128"/>
                  <a:ea typeface="メイリオ" panose="020B0604030504040204" pitchFamily="50" charset="-128"/>
                </a:rPr>
                <a:t>収集</a:t>
              </a:r>
              <a:r>
                <a:rPr lang="ja-JP" altLang="en-US" sz="3200" dirty="0">
                  <a:solidFill>
                    <a:schemeClr val="tx1"/>
                  </a:solidFill>
                  <a:latin typeface="メイリオ" panose="020B0604030504040204" pitchFamily="50" charset="-128"/>
                  <a:ea typeface="メイリオ" panose="020B0604030504040204" pitchFamily="50" charset="-128"/>
                </a:rPr>
                <a:t>・</a:t>
              </a:r>
              <a:r>
                <a:rPr lang="ja-JP" altLang="en-US" sz="3200" dirty="0" smtClean="0">
                  <a:solidFill>
                    <a:schemeClr val="tx1"/>
                  </a:solidFill>
                  <a:latin typeface="メイリオ" panose="020B0604030504040204" pitchFamily="50" charset="-128"/>
                  <a:ea typeface="メイリオ" panose="020B0604030504040204" pitchFamily="50" charset="-128"/>
                </a:rPr>
                <a:t>確認</a:t>
              </a:r>
              <a:endParaRPr lang="ja-JP" altLang="en-US" sz="3200" dirty="0">
                <a:solidFill>
                  <a:schemeClr val="tx1"/>
                </a:solidFill>
                <a:latin typeface="メイリオ" panose="020B0604030504040204" pitchFamily="50" charset="-128"/>
                <a:ea typeface="メイリオ" panose="020B0604030504040204" pitchFamily="50" charset="-128"/>
              </a:endParaRPr>
            </a:p>
          </p:txBody>
        </p:sp>
        <p:sp>
          <p:nvSpPr>
            <p:cNvPr id="18" name="タイトル 1"/>
            <p:cNvSpPr txBox="1">
              <a:spLocks/>
            </p:cNvSpPr>
            <p:nvPr/>
          </p:nvSpPr>
          <p:spPr>
            <a:xfrm>
              <a:off x="667818" y="4519559"/>
              <a:ext cx="8103092" cy="1446295"/>
            </a:xfrm>
            <a:prstGeom prst="rect">
              <a:avLst/>
            </a:prstGeom>
            <a:noFill/>
          </p:spPr>
          <p:txBody>
            <a:bodyPr vert="horz" lIns="91440" tIns="45720" rIns="91440" bIns="45720" rtlCol="0" anchor="ctr">
              <a:noAutofit/>
            </a:bodyPr>
            <a:lstStyle>
              <a:lvl1pPr algn="l" defTabSz="914400" rtl="0" eaLnBrk="1" latinLnBrk="0" hangingPunct="1">
                <a:spcBef>
                  <a:spcPct val="0"/>
                </a:spcBef>
                <a:buNone/>
                <a:defRPr kumimoji="1" sz="4000" kern="1200" spc="-100" baseline="0">
                  <a:solidFill>
                    <a:schemeClr val="tx2"/>
                  </a:solidFill>
                  <a:latin typeface="+mj-lt"/>
                  <a:ea typeface="+mj-ea"/>
                  <a:cs typeface="+mj-cs"/>
                </a:defRPr>
              </a:lvl1pPr>
            </a:lstStyle>
            <a:p>
              <a:pPr defTabSz="914352" fontAlgn="auto">
                <a:spcBef>
                  <a:spcPts val="0"/>
                </a:spcBef>
                <a:spcAft>
                  <a:spcPts val="0"/>
                </a:spcAft>
              </a:pPr>
              <a:r>
                <a:rPr lang="ja-JP" altLang="en-US" sz="3200" dirty="0" smtClean="0">
                  <a:solidFill>
                    <a:schemeClr val="tx1"/>
                  </a:solidFill>
                  <a:latin typeface="メイリオ" panose="020B0604030504040204" pitchFamily="50" charset="-128"/>
                  <a:ea typeface="メイリオ" panose="020B0604030504040204" pitchFamily="50" charset="-128"/>
                </a:rPr>
                <a:t>●マイ・タイムラインを目安としながらも、 　</a:t>
              </a:r>
              <a:endParaRPr lang="en-US" altLang="ja-JP" sz="3200" dirty="0" smtClean="0">
                <a:solidFill>
                  <a:schemeClr val="tx1"/>
                </a:solidFill>
                <a:latin typeface="メイリオ" panose="020B0604030504040204" pitchFamily="50" charset="-128"/>
                <a:ea typeface="メイリオ" panose="020B0604030504040204" pitchFamily="50" charset="-128"/>
              </a:endParaRPr>
            </a:p>
            <a:p>
              <a:pPr defTabSz="914352" fontAlgn="auto">
                <a:spcBef>
                  <a:spcPts val="0"/>
                </a:spcBef>
                <a:spcAft>
                  <a:spcPts val="0"/>
                </a:spcAft>
              </a:pPr>
              <a:r>
                <a:rPr lang="ja-JP" altLang="en-US" sz="3200" dirty="0">
                  <a:solidFill>
                    <a:schemeClr val="tx1"/>
                  </a:solidFill>
                  <a:latin typeface="メイリオ" panose="020B0604030504040204" pitchFamily="50" charset="-128"/>
                  <a:ea typeface="メイリオ" panose="020B0604030504040204" pitchFamily="50" charset="-128"/>
                </a:rPr>
                <a:t>　</a:t>
              </a:r>
              <a:r>
                <a:rPr lang="ja-JP" altLang="en-US" sz="3200" dirty="0" smtClean="0">
                  <a:solidFill>
                    <a:schemeClr val="tx1"/>
                  </a:solidFill>
                  <a:latin typeface="メイリオ" panose="020B0604030504040204" pitchFamily="50" charset="-128"/>
                  <a:ea typeface="メイリオ" panose="020B0604030504040204" pitchFamily="50" charset="-128"/>
                </a:rPr>
                <a:t>臨機応変に防災行動の実行を判断する</a:t>
              </a:r>
              <a:endParaRPr lang="ja-JP" altLang="en-US" sz="3200" dirty="0">
                <a:solidFill>
                  <a:schemeClr val="tx1"/>
                </a:solidFill>
                <a:latin typeface="メイリオ" panose="020B0604030504040204" pitchFamily="50" charset="-128"/>
                <a:ea typeface="メイリオ" panose="020B0604030504040204" pitchFamily="50" charset="-128"/>
              </a:endParaRPr>
            </a:p>
          </p:txBody>
        </p:sp>
        <p:sp>
          <p:nvSpPr>
            <p:cNvPr id="12" name="左大かっこ 11"/>
            <p:cNvSpPr/>
            <p:nvPr/>
          </p:nvSpPr>
          <p:spPr>
            <a:xfrm>
              <a:off x="634005" y="3799481"/>
              <a:ext cx="166749" cy="1872206"/>
            </a:xfrm>
            <a:prstGeom prst="leftBracket">
              <a:avLst/>
            </a:prstGeom>
            <a:ln w="57150">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pSp>
        <p:nvGrpSpPr>
          <p:cNvPr id="39" name="グループ化 38"/>
          <p:cNvGrpSpPr/>
          <p:nvPr/>
        </p:nvGrpSpPr>
        <p:grpSpPr>
          <a:xfrm>
            <a:off x="373074" y="1533160"/>
            <a:ext cx="9239486" cy="2255880"/>
            <a:chOff x="373074" y="1415816"/>
            <a:chExt cx="9239486" cy="2255880"/>
          </a:xfrm>
        </p:grpSpPr>
        <p:grpSp>
          <p:nvGrpSpPr>
            <p:cNvPr id="10" name="グループ化 9"/>
            <p:cNvGrpSpPr/>
            <p:nvPr/>
          </p:nvGrpSpPr>
          <p:grpSpPr>
            <a:xfrm>
              <a:off x="406662" y="1415816"/>
              <a:ext cx="8629834" cy="959736"/>
              <a:chOff x="348814" y="1505210"/>
              <a:chExt cx="8629834" cy="959736"/>
            </a:xfrm>
          </p:grpSpPr>
          <p:sp>
            <p:nvSpPr>
              <p:cNvPr id="24" name="タイトル 1"/>
              <p:cNvSpPr txBox="1">
                <a:spLocks/>
              </p:cNvSpPr>
              <p:nvPr/>
            </p:nvSpPr>
            <p:spPr>
              <a:xfrm>
                <a:off x="1276316" y="1508528"/>
                <a:ext cx="7702332" cy="956418"/>
              </a:xfrm>
              <a:prstGeom prst="rect">
                <a:avLst/>
              </a:prstGeom>
              <a:noFill/>
            </p:spPr>
            <p:txBody>
              <a:bodyPr vert="horz" lIns="91440" tIns="45720" rIns="91440" bIns="45720" rtlCol="0" anchor="ctr">
                <a:noAutofit/>
              </a:bodyPr>
              <a:lstStyle>
                <a:lvl1pPr algn="l" defTabSz="914400" rtl="0" eaLnBrk="1" latinLnBrk="0" hangingPunct="1">
                  <a:spcBef>
                    <a:spcPct val="0"/>
                  </a:spcBef>
                  <a:buNone/>
                  <a:defRPr kumimoji="1" sz="4000" kern="1200" spc="-100" baseline="0">
                    <a:solidFill>
                      <a:schemeClr val="tx2"/>
                    </a:solidFill>
                    <a:latin typeface="+mj-lt"/>
                    <a:ea typeface="+mj-ea"/>
                    <a:cs typeface="+mj-cs"/>
                  </a:defRPr>
                </a:lvl1pPr>
              </a:lstStyle>
              <a:p>
                <a:pPr defTabSz="914352" fontAlgn="auto">
                  <a:spcBef>
                    <a:spcPts val="0"/>
                  </a:spcBef>
                  <a:spcAft>
                    <a:spcPts val="0"/>
                  </a:spcAft>
                </a:pPr>
                <a:r>
                  <a:rPr lang="ja-JP" altLang="en-US" sz="3600" b="1" dirty="0" smtClean="0">
                    <a:solidFill>
                      <a:srgbClr val="00B0F0"/>
                    </a:solidFill>
                    <a:latin typeface="Meiryo UI" panose="020B0604030504040204" pitchFamily="50" charset="-128"/>
                    <a:ea typeface="Meiryo UI" panose="020B0604030504040204" pitchFamily="50" charset="-128"/>
                  </a:rPr>
                  <a:t>何度もマイ・タイムラインを見直す</a:t>
                </a:r>
                <a:endParaRPr lang="ja-JP" altLang="en-US" sz="3600" b="1" dirty="0">
                  <a:solidFill>
                    <a:srgbClr val="00B0F0"/>
                  </a:solidFill>
                  <a:latin typeface="Meiryo UI" panose="020B0604030504040204" pitchFamily="50" charset="-128"/>
                  <a:ea typeface="Meiryo UI" panose="020B0604030504040204" pitchFamily="50" charset="-128"/>
                </a:endParaRPr>
              </a:p>
            </p:txBody>
          </p:sp>
          <p:grpSp>
            <p:nvGrpSpPr>
              <p:cNvPr id="9" name="グループ化 8"/>
              <p:cNvGrpSpPr/>
              <p:nvPr/>
            </p:nvGrpSpPr>
            <p:grpSpPr>
              <a:xfrm>
                <a:off x="348814" y="1505210"/>
                <a:ext cx="939086" cy="959736"/>
                <a:chOff x="-1980728" y="1583464"/>
                <a:chExt cx="939086" cy="959736"/>
              </a:xfrm>
            </p:grpSpPr>
            <p:sp>
              <p:nvSpPr>
                <p:cNvPr id="7" name="円/楕円 6"/>
                <p:cNvSpPr/>
                <p:nvPr/>
              </p:nvSpPr>
              <p:spPr>
                <a:xfrm>
                  <a:off x="-1980728" y="1628800"/>
                  <a:ext cx="914400" cy="9144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タイトル 1"/>
                <p:cNvSpPr txBox="1">
                  <a:spLocks/>
                </p:cNvSpPr>
                <p:nvPr/>
              </p:nvSpPr>
              <p:spPr>
                <a:xfrm>
                  <a:off x="-1861998" y="1583464"/>
                  <a:ext cx="820356" cy="956418"/>
                </a:xfrm>
                <a:prstGeom prst="rect">
                  <a:avLst/>
                </a:prstGeom>
                <a:noFill/>
              </p:spPr>
              <p:txBody>
                <a:bodyPr vert="horz" lIns="91440" tIns="45720" rIns="91440" bIns="45720" rtlCol="0" anchor="ctr">
                  <a:noAutofit/>
                </a:bodyPr>
                <a:lstStyle>
                  <a:lvl1pPr algn="l" defTabSz="914400" rtl="0" eaLnBrk="1" latinLnBrk="0" hangingPunct="1">
                    <a:spcBef>
                      <a:spcPct val="0"/>
                    </a:spcBef>
                    <a:buNone/>
                    <a:defRPr kumimoji="1" sz="4000" kern="1200" spc="-100" baseline="0">
                      <a:solidFill>
                        <a:schemeClr val="tx2"/>
                      </a:solidFill>
                      <a:latin typeface="+mj-lt"/>
                      <a:ea typeface="+mj-ea"/>
                      <a:cs typeface="+mj-cs"/>
                    </a:defRPr>
                  </a:lvl1pPr>
                </a:lstStyle>
                <a:p>
                  <a:pPr defTabSz="914352" fontAlgn="auto">
                    <a:spcBef>
                      <a:spcPts val="0"/>
                    </a:spcBef>
                    <a:spcAft>
                      <a:spcPts val="0"/>
                    </a:spcAft>
                  </a:pPr>
                  <a:r>
                    <a:rPr lang="ja-JP" altLang="en-US" sz="3600" b="1" dirty="0" smtClean="0">
                      <a:solidFill>
                        <a:schemeClr val="bg1"/>
                      </a:solidFill>
                      <a:latin typeface="HGP創英角ｺﾞｼｯｸUB" panose="020B0900000000000000" pitchFamily="50" charset="-128"/>
                      <a:ea typeface="HGP創英角ｺﾞｼｯｸUB" panose="020B0900000000000000" pitchFamily="50" charset="-128"/>
                    </a:rPr>
                    <a:t>！</a:t>
                  </a:r>
                  <a:endParaRPr lang="ja-JP" altLang="en-US" sz="3600" b="1" dirty="0">
                    <a:solidFill>
                      <a:schemeClr val="bg1"/>
                    </a:solidFill>
                    <a:latin typeface="HGP創英角ｺﾞｼｯｸUB" panose="020B0900000000000000" pitchFamily="50" charset="-128"/>
                    <a:ea typeface="HGP創英角ｺﾞｼｯｸUB" panose="020B0900000000000000" pitchFamily="50" charset="-128"/>
                  </a:endParaRPr>
                </a:p>
              </p:txBody>
            </p:sp>
          </p:grpSp>
        </p:grpSp>
        <p:grpSp>
          <p:nvGrpSpPr>
            <p:cNvPr id="11" name="グループ化 10"/>
            <p:cNvGrpSpPr/>
            <p:nvPr/>
          </p:nvGrpSpPr>
          <p:grpSpPr>
            <a:xfrm>
              <a:off x="373074" y="2397256"/>
              <a:ext cx="9239486" cy="1274440"/>
              <a:chOff x="265954" y="2813480"/>
              <a:chExt cx="9239486" cy="1274440"/>
            </a:xfrm>
          </p:grpSpPr>
          <p:sp>
            <p:nvSpPr>
              <p:cNvPr id="27" name="タイトル 1"/>
              <p:cNvSpPr txBox="1">
                <a:spLocks/>
              </p:cNvSpPr>
              <p:nvPr/>
            </p:nvSpPr>
            <p:spPr>
              <a:xfrm>
                <a:off x="1155036" y="2813480"/>
                <a:ext cx="8350404" cy="1245937"/>
              </a:xfrm>
              <a:prstGeom prst="rect">
                <a:avLst/>
              </a:prstGeom>
              <a:noFill/>
            </p:spPr>
            <p:txBody>
              <a:bodyPr vert="horz" lIns="91440" tIns="45720" rIns="91440" bIns="45720" rtlCol="0" anchor="ctr">
                <a:noAutofit/>
              </a:bodyPr>
              <a:lstStyle>
                <a:lvl1pPr algn="l" defTabSz="914400" rtl="0" eaLnBrk="1" latinLnBrk="0" hangingPunct="1">
                  <a:spcBef>
                    <a:spcPct val="0"/>
                  </a:spcBef>
                  <a:buNone/>
                  <a:defRPr kumimoji="1" sz="4000" kern="1200" spc="-100" baseline="0">
                    <a:solidFill>
                      <a:schemeClr val="tx2"/>
                    </a:solidFill>
                    <a:latin typeface="+mj-lt"/>
                    <a:ea typeface="+mj-ea"/>
                    <a:cs typeface="+mj-cs"/>
                  </a:defRPr>
                </a:lvl1pPr>
              </a:lstStyle>
              <a:p>
                <a:pPr defTabSz="914352" fontAlgn="auto">
                  <a:spcBef>
                    <a:spcPts val="0"/>
                  </a:spcBef>
                  <a:spcAft>
                    <a:spcPts val="0"/>
                  </a:spcAft>
                </a:pPr>
                <a:r>
                  <a:rPr lang="ja-JP" altLang="en-US" sz="3600" b="1" dirty="0" smtClean="0">
                    <a:solidFill>
                      <a:srgbClr val="00B0F0"/>
                    </a:solidFill>
                    <a:latin typeface="Meiryo UI" panose="020B0604030504040204" pitchFamily="50" charset="-128"/>
                    <a:ea typeface="Meiryo UI" panose="020B0604030504040204" pitchFamily="50" charset="-128"/>
                  </a:rPr>
                  <a:t>実際の災害は、タイムラインどおりに、</a:t>
                </a:r>
                <a:endParaRPr lang="en-US" altLang="ja-JP" sz="3600" b="1" dirty="0" smtClean="0">
                  <a:solidFill>
                    <a:srgbClr val="00B0F0"/>
                  </a:solidFill>
                  <a:latin typeface="Meiryo UI" panose="020B0604030504040204" pitchFamily="50" charset="-128"/>
                  <a:ea typeface="Meiryo UI" panose="020B0604030504040204" pitchFamily="50" charset="-128"/>
                </a:endParaRPr>
              </a:p>
              <a:p>
                <a:pPr defTabSz="914352" fontAlgn="auto">
                  <a:spcBef>
                    <a:spcPts val="0"/>
                  </a:spcBef>
                  <a:spcAft>
                    <a:spcPts val="0"/>
                  </a:spcAft>
                </a:pPr>
                <a:r>
                  <a:rPr lang="ja-JP" altLang="en-US" sz="3600" b="1" dirty="0" smtClean="0">
                    <a:solidFill>
                      <a:srgbClr val="00B0F0"/>
                    </a:solidFill>
                    <a:latin typeface="Meiryo UI" panose="020B0604030504040204" pitchFamily="50" charset="-128"/>
                    <a:ea typeface="Meiryo UI" panose="020B0604030504040204" pitchFamily="50" charset="-128"/>
                  </a:rPr>
                  <a:t>発生していく訳ではないことを認識する</a:t>
                </a:r>
                <a:endParaRPr lang="ja-JP" altLang="en-US" sz="3600" b="1" dirty="0">
                  <a:solidFill>
                    <a:srgbClr val="00B0F0"/>
                  </a:solidFill>
                  <a:latin typeface="Meiryo UI" panose="020B0604030504040204" pitchFamily="50" charset="-128"/>
                  <a:ea typeface="Meiryo UI" panose="020B0604030504040204" pitchFamily="50" charset="-128"/>
                </a:endParaRPr>
              </a:p>
            </p:txBody>
          </p:sp>
          <p:grpSp>
            <p:nvGrpSpPr>
              <p:cNvPr id="33" name="グループ化 32"/>
              <p:cNvGrpSpPr/>
              <p:nvPr/>
            </p:nvGrpSpPr>
            <p:grpSpPr>
              <a:xfrm>
                <a:off x="265954" y="3075221"/>
                <a:ext cx="949938" cy="1012699"/>
                <a:chOff x="-2052736" y="1666149"/>
                <a:chExt cx="949938" cy="1012699"/>
              </a:xfrm>
            </p:grpSpPr>
            <p:sp>
              <p:nvSpPr>
                <p:cNvPr id="34" name="円/楕円 33"/>
                <p:cNvSpPr/>
                <p:nvPr/>
              </p:nvSpPr>
              <p:spPr>
                <a:xfrm>
                  <a:off x="-2052736" y="1764448"/>
                  <a:ext cx="914400" cy="9144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タイトル 1"/>
                <p:cNvSpPr txBox="1">
                  <a:spLocks/>
                </p:cNvSpPr>
                <p:nvPr/>
              </p:nvSpPr>
              <p:spPr>
                <a:xfrm>
                  <a:off x="-1923154" y="1666149"/>
                  <a:ext cx="820356" cy="956418"/>
                </a:xfrm>
                <a:prstGeom prst="rect">
                  <a:avLst/>
                </a:prstGeom>
                <a:noFill/>
              </p:spPr>
              <p:txBody>
                <a:bodyPr vert="horz" lIns="91440" tIns="45720" rIns="91440" bIns="45720" rtlCol="0" anchor="ctr">
                  <a:noAutofit/>
                </a:bodyPr>
                <a:lstStyle>
                  <a:lvl1pPr algn="l" defTabSz="914400" rtl="0" eaLnBrk="1" latinLnBrk="0" hangingPunct="1">
                    <a:spcBef>
                      <a:spcPct val="0"/>
                    </a:spcBef>
                    <a:buNone/>
                    <a:defRPr kumimoji="1" sz="4000" kern="1200" spc="-100" baseline="0">
                      <a:solidFill>
                        <a:schemeClr val="tx2"/>
                      </a:solidFill>
                      <a:latin typeface="+mj-lt"/>
                      <a:ea typeface="+mj-ea"/>
                      <a:cs typeface="+mj-cs"/>
                    </a:defRPr>
                  </a:lvl1pPr>
                </a:lstStyle>
                <a:p>
                  <a:pPr defTabSz="914352" fontAlgn="auto">
                    <a:spcBef>
                      <a:spcPts val="0"/>
                    </a:spcBef>
                    <a:spcAft>
                      <a:spcPts val="0"/>
                    </a:spcAft>
                  </a:pPr>
                  <a:r>
                    <a:rPr lang="ja-JP" altLang="en-US" sz="3600" b="1" dirty="0" smtClean="0">
                      <a:solidFill>
                        <a:schemeClr val="bg1"/>
                      </a:solidFill>
                      <a:latin typeface="HGP創英角ｺﾞｼｯｸUB" panose="020B0900000000000000" pitchFamily="50" charset="-128"/>
                      <a:ea typeface="HGP創英角ｺﾞｼｯｸUB" panose="020B0900000000000000" pitchFamily="50" charset="-128"/>
                    </a:rPr>
                    <a:t>！</a:t>
                  </a:r>
                  <a:endParaRPr lang="ja-JP" altLang="en-US" sz="3600" b="1" dirty="0">
                    <a:solidFill>
                      <a:schemeClr val="bg1"/>
                    </a:solidFill>
                    <a:latin typeface="HGP創英角ｺﾞｼｯｸUB" panose="020B0900000000000000" pitchFamily="50" charset="-128"/>
                    <a:ea typeface="HGP創英角ｺﾞｼｯｸUB" panose="020B0900000000000000" pitchFamily="50" charset="-128"/>
                  </a:endParaRPr>
                </a:p>
              </p:txBody>
            </p:sp>
          </p:grpSp>
        </p:grpSp>
        <p:sp>
          <p:nvSpPr>
            <p:cNvPr id="37" name="正方形/長方形 36"/>
            <p:cNvSpPr/>
            <p:nvPr/>
          </p:nvSpPr>
          <p:spPr>
            <a:xfrm>
              <a:off x="1395020" y="2087520"/>
              <a:ext cx="6129308" cy="144016"/>
            </a:xfrm>
            <a:prstGeom prst="rect">
              <a:avLst/>
            </a:prstGeom>
            <a:solidFill>
              <a:srgbClr val="00B0F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正方形/長方形 37"/>
            <p:cNvSpPr/>
            <p:nvPr/>
          </p:nvSpPr>
          <p:spPr>
            <a:xfrm>
              <a:off x="1323012" y="3383664"/>
              <a:ext cx="6561356" cy="144016"/>
            </a:xfrm>
            <a:prstGeom prst="rect">
              <a:avLst/>
            </a:prstGeom>
            <a:solidFill>
              <a:srgbClr val="00B0F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9" name="テキスト ボックス 28"/>
          <p:cNvSpPr txBox="1"/>
          <p:nvPr/>
        </p:nvSpPr>
        <p:spPr>
          <a:xfrm>
            <a:off x="8676456" y="6453336"/>
            <a:ext cx="470000" cy="369332"/>
          </a:xfrm>
          <a:prstGeom prst="rect">
            <a:avLst/>
          </a:prstGeom>
          <a:noFill/>
        </p:spPr>
        <p:txBody>
          <a:bodyPr wrap="none" rtlCol="0">
            <a:spAutoFit/>
          </a:bodyPr>
          <a:lstStyle/>
          <a:p>
            <a:r>
              <a:rPr lang="en-US" altLang="ja-JP" dirty="0" smtClean="0">
                <a:latin typeface="Meiryo UI" panose="020B0604030504040204" pitchFamily="50" charset="-128"/>
                <a:ea typeface="Meiryo UI" panose="020B0604030504040204" pitchFamily="50" charset="-128"/>
              </a:rPr>
              <a:t>3</a:t>
            </a:r>
            <a:r>
              <a:rPr lang="en-US" altLang="ja-JP" dirty="0">
                <a:latin typeface="Meiryo UI" panose="020B0604030504040204" pitchFamily="50" charset="-128"/>
                <a:ea typeface="Meiryo UI" panose="020B0604030504040204" pitchFamily="50" charset="-128"/>
              </a:rPr>
              <a:t>7</a:t>
            </a:r>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7451015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グループ化 21"/>
          <p:cNvGrpSpPr/>
          <p:nvPr/>
        </p:nvGrpSpPr>
        <p:grpSpPr>
          <a:xfrm>
            <a:off x="7416959" y="-229781"/>
            <a:ext cx="1835561" cy="1829567"/>
            <a:chOff x="7308304" y="639063"/>
            <a:chExt cx="1835561" cy="1829567"/>
          </a:xfrm>
        </p:grpSpPr>
        <p:sp>
          <p:nvSpPr>
            <p:cNvPr id="26" name="タイトル 1"/>
            <p:cNvSpPr txBox="1">
              <a:spLocks/>
            </p:cNvSpPr>
            <p:nvPr/>
          </p:nvSpPr>
          <p:spPr>
            <a:xfrm>
              <a:off x="7308304" y="639063"/>
              <a:ext cx="1440160" cy="1458803"/>
            </a:xfrm>
            <a:prstGeom prst="rect">
              <a:avLst/>
            </a:prstGeom>
          </p:spPr>
          <p:txBody>
            <a:bodyPr vert="horz" lIns="91440" tIns="45720" rIns="91440" bIns="45720" rtlCol="0" anchor="ctr">
              <a:noAutofit/>
            </a:bodyPr>
            <a:lstStyle>
              <a:lvl1pPr algn="l" defTabSz="914400" rtl="0" eaLnBrk="1" latinLnBrk="0" hangingPunct="1">
                <a:spcBef>
                  <a:spcPct val="0"/>
                </a:spcBef>
                <a:buNone/>
                <a:defRPr kumimoji="1" sz="4000" kern="1200" spc="-100" baseline="0">
                  <a:solidFill>
                    <a:schemeClr val="tx2"/>
                  </a:solidFill>
                  <a:latin typeface="+mj-lt"/>
                  <a:ea typeface="+mj-ea"/>
                  <a:cs typeface="+mj-cs"/>
                </a:defRPr>
              </a:lvl1pPr>
            </a:lstStyle>
            <a:p>
              <a:r>
                <a:rPr lang="ja-JP" altLang="en-US" sz="5400" b="1" dirty="0">
                  <a:ln>
                    <a:solidFill>
                      <a:schemeClr val="accent1">
                        <a:lumMod val="20000"/>
                        <a:lumOff val="80000"/>
                      </a:schemeClr>
                    </a:solidFill>
                  </a:ln>
                  <a:solidFill>
                    <a:srgbClr val="90D2FA"/>
                  </a:solidFill>
                  <a:latin typeface="HG丸ｺﾞｼｯｸM-PRO" panose="020F0600000000000000" pitchFamily="50" charset="-128"/>
                  <a:ea typeface="HG丸ｺﾞｼｯｸM-PRO" panose="020F0600000000000000" pitchFamily="50" charset="-128"/>
                </a:rPr>
                <a:t> </a:t>
              </a:r>
              <a:r>
                <a:rPr lang="ja-JP" altLang="en-US" sz="5400" b="1" dirty="0" smtClean="0">
                  <a:ln>
                    <a:solidFill>
                      <a:schemeClr val="accent1">
                        <a:lumMod val="20000"/>
                        <a:lumOff val="80000"/>
                      </a:schemeClr>
                    </a:solidFill>
                  </a:ln>
                  <a:solidFill>
                    <a:srgbClr val="90D2FA"/>
                  </a:solidFill>
                  <a:latin typeface="HG丸ｺﾞｼｯｸM-PRO" panose="020F0600000000000000" pitchFamily="50" charset="-128"/>
                  <a:ea typeface="HG丸ｺﾞｼｯｸM-PRO" panose="020F0600000000000000" pitchFamily="50" charset="-128"/>
                </a:rPr>
                <a:t>💧</a:t>
              </a:r>
              <a:endParaRPr lang="ja-JP" altLang="en-US" sz="5400" b="1" dirty="0">
                <a:ln>
                  <a:solidFill>
                    <a:schemeClr val="accent1">
                      <a:lumMod val="20000"/>
                      <a:lumOff val="80000"/>
                    </a:schemeClr>
                  </a:solidFill>
                </a:ln>
                <a:solidFill>
                  <a:srgbClr val="90D2FA"/>
                </a:solidFill>
                <a:effectLst>
                  <a:outerShdw blurRad="38100" dist="38100" dir="2700000" algn="tl">
                    <a:srgbClr val="000000">
                      <a:alpha val="43137"/>
                    </a:srgbClr>
                  </a:outerShdw>
                </a:effectLst>
                <a:latin typeface="HGP創英角ﾎﾟｯﾌﾟ体" panose="040B0A00000000000000" pitchFamily="50" charset="-128"/>
                <a:ea typeface="HGP創英角ﾎﾟｯﾌﾟ体" panose="040B0A00000000000000" pitchFamily="50" charset="-128"/>
              </a:endParaRPr>
            </a:p>
          </p:txBody>
        </p:sp>
        <p:sp>
          <p:nvSpPr>
            <p:cNvPr id="28" name="タイトル 1"/>
            <p:cNvSpPr txBox="1">
              <a:spLocks/>
            </p:cNvSpPr>
            <p:nvPr/>
          </p:nvSpPr>
          <p:spPr>
            <a:xfrm rot="353512">
              <a:off x="7451169" y="856265"/>
              <a:ext cx="1692696" cy="1612365"/>
            </a:xfrm>
            <a:prstGeom prst="rect">
              <a:avLst/>
            </a:prstGeom>
          </p:spPr>
          <p:txBody>
            <a:bodyPr vert="horz" lIns="91440" tIns="45720" rIns="91440" bIns="45720" rtlCol="0" anchor="ctr">
              <a:noAutofit/>
            </a:bodyPr>
            <a:lstStyle>
              <a:lvl1pPr algn="l" defTabSz="914400" rtl="0" eaLnBrk="1" latinLnBrk="0" hangingPunct="1">
                <a:spcBef>
                  <a:spcPct val="0"/>
                </a:spcBef>
                <a:buNone/>
                <a:defRPr kumimoji="1" sz="4000" kern="1200" spc="-100" baseline="0">
                  <a:solidFill>
                    <a:schemeClr val="tx2"/>
                  </a:solidFill>
                  <a:latin typeface="+mj-lt"/>
                  <a:ea typeface="+mj-ea"/>
                  <a:cs typeface="+mj-cs"/>
                </a:defRPr>
              </a:lvl1pPr>
            </a:lstStyle>
            <a:p>
              <a:r>
                <a:rPr lang="ja-JP" altLang="en-US" sz="7200" b="1" dirty="0">
                  <a:ln>
                    <a:solidFill>
                      <a:schemeClr val="accent1">
                        <a:lumMod val="20000"/>
                        <a:lumOff val="80000"/>
                      </a:schemeClr>
                    </a:solidFill>
                  </a:ln>
                  <a:solidFill>
                    <a:srgbClr val="90D2FA"/>
                  </a:solidFill>
                  <a:latin typeface="HG丸ｺﾞｼｯｸM-PRO" panose="020F0600000000000000" pitchFamily="50" charset="-128"/>
                  <a:ea typeface="HG丸ｺﾞｼｯｸM-PRO" panose="020F0600000000000000" pitchFamily="50" charset="-128"/>
                </a:rPr>
                <a:t> </a:t>
              </a:r>
              <a:r>
                <a:rPr lang="ja-JP" altLang="en-US" sz="7200" b="1" dirty="0" smtClean="0">
                  <a:ln>
                    <a:solidFill>
                      <a:schemeClr val="accent1">
                        <a:lumMod val="20000"/>
                        <a:lumOff val="80000"/>
                      </a:schemeClr>
                    </a:solidFill>
                  </a:ln>
                  <a:solidFill>
                    <a:srgbClr val="90D2FA"/>
                  </a:solidFill>
                  <a:latin typeface="HG丸ｺﾞｼｯｸM-PRO" panose="020F0600000000000000" pitchFamily="50" charset="-128"/>
                  <a:ea typeface="HG丸ｺﾞｼｯｸM-PRO" panose="020F0600000000000000" pitchFamily="50" charset="-128"/>
                </a:rPr>
                <a:t>💧</a:t>
              </a:r>
              <a:endParaRPr lang="ja-JP" altLang="en-US" sz="7200" b="1" dirty="0">
                <a:ln>
                  <a:solidFill>
                    <a:schemeClr val="accent1">
                      <a:lumMod val="20000"/>
                      <a:lumOff val="80000"/>
                    </a:schemeClr>
                  </a:solidFill>
                </a:ln>
                <a:solidFill>
                  <a:srgbClr val="90D2FA"/>
                </a:solidFill>
                <a:effectLst>
                  <a:outerShdw blurRad="38100" dist="38100" dir="2700000" algn="tl">
                    <a:srgbClr val="000000">
                      <a:alpha val="43137"/>
                    </a:srgbClr>
                  </a:outerShdw>
                </a:effectLst>
                <a:latin typeface="HGP創英角ﾎﾟｯﾌﾟ体" panose="040B0A00000000000000" pitchFamily="50" charset="-128"/>
                <a:ea typeface="HGP創英角ﾎﾟｯﾌﾟ体" panose="040B0A00000000000000" pitchFamily="50" charset="-128"/>
              </a:endParaRPr>
            </a:p>
          </p:txBody>
        </p:sp>
      </p:grpSp>
      <p:sp>
        <p:nvSpPr>
          <p:cNvPr id="5" name="テキスト ボックス 4"/>
          <p:cNvSpPr txBox="1"/>
          <p:nvPr/>
        </p:nvSpPr>
        <p:spPr>
          <a:xfrm>
            <a:off x="-36512" y="44624"/>
            <a:ext cx="9144000" cy="1446550"/>
          </a:xfrm>
          <a:prstGeom prst="rect">
            <a:avLst/>
          </a:prstGeom>
          <a:noFill/>
        </p:spPr>
        <p:txBody>
          <a:bodyPr wrap="square" rtlCol="0">
            <a:spAutoFit/>
          </a:bodyPr>
          <a:lstStyle/>
          <a:p>
            <a:r>
              <a:rPr lang="ja-JP" altLang="en-US" sz="4400" b="1" dirty="0">
                <a:solidFill>
                  <a:schemeClr val="tx2">
                    <a:lumMod val="75000"/>
                  </a:schemeClr>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　</a:t>
            </a:r>
            <a:r>
              <a:rPr lang="ja-JP" altLang="en-US" sz="4400" b="1" dirty="0" smtClean="0">
                <a:solidFill>
                  <a:schemeClr val="tx2">
                    <a:lumMod val="75000"/>
                  </a:schemeClr>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マイ・タイムラインの種類ごとの</a:t>
            </a:r>
            <a:endParaRPr lang="en-US" altLang="ja-JP" sz="4400" b="1" dirty="0" smtClean="0">
              <a:solidFill>
                <a:schemeClr val="tx2">
                  <a:lumMod val="75000"/>
                </a:schemeClr>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endParaRPr>
          </a:p>
          <a:p>
            <a:r>
              <a:rPr lang="ja-JP" altLang="en-US" sz="4400" b="1" dirty="0">
                <a:solidFill>
                  <a:schemeClr val="tx2">
                    <a:lumMod val="75000"/>
                  </a:schemeClr>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　</a:t>
            </a:r>
            <a:r>
              <a:rPr lang="ja-JP" altLang="en-US" sz="4400" b="1" dirty="0" smtClean="0">
                <a:solidFill>
                  <a:schemeClr val="tx2">
                    <a:lumMod val="75000"/>
                  </a:schemeClr>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作成ポイント</a:t>
            </a:r>
            <a:endParaRPr kumimoji="1" lang="ja-JP" altLang="en-US" sz="4400" b="1" dirty="0">
              <a:solidFill>
                <a:schemeClr val="tx2">
                  <a:lumMod val="75000"/>
                </a:schemeClr>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endParaRPr>
          </a:p>
        </p:txBody>
      </p:sp>
      <p:sp>
        <p:nvSpPr>
          <p:cNvPr id="29" name="テキスト ボックス 28"/>
          <p:cNvSpPr txBox="1"/>
          <p:nvPr/>
        </p:nvSpPr>
        <p:spPr>
          <a:xfrm>
            <a:off x="8676456" y="6453336"/>
            <a:ext cx="470000" cy="369332"/>
          </a:xfrm>
          <a:prstGeom prst="rect">
            <a:avLst/>
          </a:prstGeom>
          <a:noFill/>
        </p:spPr>
        <p:txBody>
          <a:bodyPr wrap="none" rtlCol="0">
            <a:spAutoFit/>
          </a:bodyPr>
          <a:lstStyle/>
          <a:p>
            <a:r>
              <a:rPr lang="en-US" altLang="ja-JP" dirty="0" smtClean="0">
                <a:latin typeface="Meiryo UI" panose="020B0604030504040204" pitchFamily="50" charset="-128"/>
                <a:ea typeface="Meiryo UI" panose="020B0604030504040204" pitchFamily="50" charset="-128"/>
              </a:rPr>
              <a:t>3</a:t>
            </a:r>
            <a:r>
              <a:rPr lang="en-US" altLang="ja-JP" dirty="0">
                <a:latin typeface="Meiryo UI" panose="020B0604030504040204" pitchFamily="50" charset="-128"/>
                <a:ea typeface="Meiryo UI" panose="020B0604030504040204" pitchFamily="50" charset="-128"/>
              </a:rPr>
              <a:t>8</a:t>
            </a:r>
            <a:endParaRPr kumimoji="1" lang="ja-JP" altLang="en-US" dirty="0">
              <a:latin typeface="Meiryo UI" panose="020B0604030504040204" pitchFamily="50" charset="-128"/>
              <a:ea typeface="Meiryo UI" panose="020B0604030504040204" pitchFamily="50" charset="-128"/>
            </a:endParaRPr>
          </a:p>
        </p:txBody>
      </p:sp>
      <p:sp>
        <p:nvSpPr>
          <p:cNvPr id="30" name="Text Box 4">
            <a:extLst>
              <a:ext uri="{FF2B5EF4-FFF2-40B4-BE49-F238E27FC236}">
                <a16:creationId xmlns="" xmlns:a16="http://schemas.microsoft.com/office/drawing/2014/main" id="{3F087029-D4E1-534B-8542-6B5D055E89DA}"/>
              </a:ext>
            </a:extLst>
          </p:cNvPr>
          <p:cNvSpPr txBox="1">
            <a:spLocks noChangeArrowheads="1"/>
          </p:cNvSpPr>
          <p:nvPr/>
        </p:nvSpPr>
        <p:spPr bwMode="auto">
          <a:xfrm>
            <a:off x="107504" y="1552146"/>
            <a:ext cx="8913575" cy="51938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0000">
            <a:noAutofit/>
          </a:bodyPr>
          <a:lstStyle>
            <a:lvl1pPr>
              <a:defRPr kumimoji="1" sz="2400">
                <a:solidFill>
                  <a:schemeClr val="tx1"/>
                </a:solidFill>
                <a:latin typeface="Arial" charset="0"/>
                <a:ea typeface="ＭＳ Ｐゴシック" charset="-128"/>
              </a:defRPr>
            </a:lvl1pPr>
            <a:lvl2pPr marL="742950" indent="-285750">
              <a:defRPr kumimoji="1" sz="2400">
                <a:solidFill>
                  <a:schemeClr val="tx1"/>
                </a:solidFill>
                <a:latin typeface="Arial" charset="0"/>
                <a:ea typeface="ＭＳ Ｐゴシック" charset="-128"/>
              </a:defRPr>
            </a:lvl2pPr>
            <a:lvl3pPr marL="1143000" indent="-228600">
              <a:defRPr kumimoji="1" sz="2400">
                <a:solidFill>
                  <a:schemeClr val="tx1"/>
                </a:solidFill>
                <a:latin typeface="Arial" charset="0"/>
                <a:ea typeface="ＭＳ Ｐゴシック" charset="-128"/>
              </a:defRPr>
            </a:lvl3pPr>
            <a:lvl4pPr marL="1600200" indent="-228600">
              <a:defRPr kumimoji="1" sz="2400">
                <a:solidFill>
                  <a:schemeClr val="tx1"/>
                </a:solidFill>
                <a:latin typeface="Arial" charset="0"/>
                <a:ea typeface="ＭＳ Ｐゴシック" charset="-128"/>
              </a:defRPr>
            </a:lvl4pPr>
            <a:lvl5pPr marL="2057400" indent="-228600">
              <a:defRPr kumimoji="1" sz="2400">
                <a:solidFill>
                  <a:schemeClr val="tx1"/>
                </a:solidFill>
                <a:latin typeface="Arial" charset="0"/>
                <a:ea typeface="ＭＳ Ｐゴシック" charset="-128"/>
              </a:defRPr>
            </a:lvl5pPr>
            <a:lvl6pPr marL="2514600" indent="-228600" algn="ctr" fontAlgn="base">
              <a:spcBef>
                <a:spcPct val="0"/>
              </a:spcBef>
              <a:spcAft>
                <a:spcPct val="0"/>
              </a:spcAft>
              <a:defRPr kumimoji="1" sz="2400">
                <a:solidFill>
                  <a:schemeClr val="tx1"/>
                </a:solidFill>
                <a:latin typeface="Arial" charset="0"/>
                <a:ea typeface="ＭＳ Ｐゴシック" charset="-128"/>
              </a:defRPr>
            </a:lvl6pPr>
            <a:lvl7pPr marL="2971800" indent="-228600" algn="ctr" fontAlgn="base">
              <a:spcBef>
                <a:spcPct val="0"/>
              </a:spcBef>
              <a:spcAft>
                <a:spcPct val="0"/>
              </a:spcAft>
              <a:defRPr kumimoji="1" sz="2400">
                <a:solidFill>
                  <a:schemeClr val="tx1"/>
                </a:solidFill>
                <a:latin typeface="Arial" charset="0"/>
                <a:ea typeface="ＭＳ Ｐゴシック" charset="-128"/>
              </a:defRPr>
            </a:lvl7pPr>
            <a:lvl8pPr marL="3429000" indent="-228600" algn="ctr" fontAlgn="base">
              <a:spcBef>
                <a:spcPct val="0"/>
              </a:spcBef>
              <a:spcAft>
                <a:spcPct val="0"/>
              </a:spcAft>
              <a:defRPr kumimoji="1" sz="2400">
                <a:solidFill>
                  <a:schemeClr val="tx1"/>
                </a:solidFill>
                <a:latin typeface="Arial" charset="0"/>
                <a:ea typeface="ＭＳ Ｐゴシック" charset="-128"/>
              </a:defRPr>
            </a:lvl8pPr>
            <a:lvl9pPr marL="3886200" indent="-228600" algn="ctr" fontAlgn="base">
              <a:spcBef>
                <a:spcPct val="0"/>
              </a:spcBef>
              <a:spcAft>
                <a:spcPct val="0"/>
              </a:spcAft>
              <a:defRPr kumimoji="1" sz="2400">
                <a:solidFill>
                  <a:schemeClr val="tx1"/>
                </a:solidFill>
                <a:latin typeface="Arial" charset="0"/>
                <a:ea typeface="ＭＳ Ｐゴシック" charset="-128"/>
              </a:defRPr>
            </a:lvl9pPr>
          </a:lstStyle>
          <a:p>
            <a:pPr>
              <a:lnSpc>
                <a:spcPct val="120000"/>
              </a:lnSpc>
            </a:pPr>
            <a:r>
              <a:rPr lang="ja-JP" altLang="en-US" sz="3600" b="1" dirty="0" smtClean="0">
                <a:solidFill>
                  <a:srgbClr val="CC0099"/>
                </a:solidFill>
                <a:latin typeface="Meiryo UI" panose="020B0604030504040204" pitchFamily="50" charset="-128"/>
                <a:ea typeface="Meiryo UI" panose="020B0604030504040204" pitchFamily="50" charset="-128"/>
              </a:rPr>
              <a:t>　台風が近づいているとき</a:t>
            </a:r>
            <a:endParaRPr lang="en-US" altLang="ja-JP" sz="3600" b="1" dirty="0" smtClean="0">
              <a:solidFill>
                <a:srgbClr val="CC0099"/>
              </a:solidFill>
              <a:latin typeface="Meiryo UI" panose="020B0604030504040204" pitchFamily="50" charset="-128"/>
              <a:ea typeface="Meiryo UI" panose="020B0604030504040204" pitchFamily="50" charset="-128"/>
            </a:endParaRPr>
          </a:p>
          <a:p>
            <a:pPr>
              <a:lnSpc>
                <a:spcPct val="120000"/>
              </a:lnSpc>
            </a:pPr>
            <a:r>
              <a:rPr lang="ja-JP" altLang="en-US" sz="2800" b="1" dirty="0">
                <a:latin typeface="Meiryo UI" panose="020B0604030504040204" pitchFamily="50" charset="-128"/>
                <a:ea typeface="Meiryo UI" panose="020B0604030504040204" pitchFamily="50" charset="-128"/>
              </a:rPr>
              <a:t>　</a:t>
            </a:r>
            <a:r>
              <a:rPr lang="ja-JP" altLang="en-US" sz="2800" b="1" dirty="0" smtClean="0">
                <a:latin typeface="Meiryo UI" panose="020B0604030504040204" pitchFamily="50" charset="-128"/>
                <a:ea typeface="Meiryo UI" panose="020B0604030504040204" pitchFamily="50" charset="-128"/>
              </a:rPr>
              <a:t>雨だけでなく、風や高潮に関する被害があることにも注意</a:t>
            </a:r>
            <a:endParaRPr lang="en-US" altLang="ja-JP" sz="2800" b="1" dirty="0" smtClean="0">
              <a:latin typeface="Meiryo UI" panose="020B0604030504040204" pitchFamily="50" charset="-128"/>
              <a:ea typeface="Meiryo UI" panose="020B0604030504040204" pitchFamily="50" charset="-128"/>
            </a:endParaRPr>
          </a:p>
          <a:p>
            <a:pPr>
              <a:lnSpc>
                <a:spcPct val="120000"/>
              </a:lnSpc>
            </a:pPr>
            <a:r>
              <a:rPr lang="ja-JP" altLang="en-US" sz="3600" b="1" dirty="0" smtClean="0">
                <a:solidFill>
                  <a:srgbClr val="00B050"/>
                </a:solidFill>
                <a:latin typeface="Meiryo UI" panose="020B0604030504040204" pitchFamily="50" charset="-128"/>
                <a:ea typeface="Meiryo UI" panose="020B0604030504040204" pitchFamily="50" charset="-128"/>
              </a:rPr>
              <a:t>　大雨が長引くとき</a:t>
            </a:r>
            <a:r>
              <a:rPr lang="ja-JP" altLang="en-US" sz="2800" b="1" dirty="0" smtClean="0">
                <a:solidFill>
                  <a:srgbClr val="00B050"/>
                </a:solidFill>
                <a:latin typeface="Meiryo UI" panose="020B0604030504040204" pitchFamily="50" charset="-128"/>
                <a:ea typeface="Meiryo UI" panose="020B0604030504040204" pitchFamily="50" charset="-128"/>
              </a:rPr>
              <a:t>（梅雨前線、秋雨前線など）</a:t>
            </a:r>
            <a:endParaRPr lang="en-US" altLang="ja-JP" sz="3600" b="1" dirty="0" smtClean="0">
              <a:solidFill>
                <a:srgbClr val="00B050"/>
              </a:solidFill>
              <a:latin typeface="Meiryo UI" panose="020B0604030504040204" pitchFamily="50" charset="-128"/>
              <a:ea typeface="Meiryo UI" panose="020B0604030504040204" pitchFamily="50" charset="-128"/>
            </a:endParaRPr>
          </a:p>
          <a:p>
            <a:pPr>
              <a:lnSpc>
                <a:spcPct val="120000"/>
              </a:lnSpc>
            </a:pPr>
            <a:r>
              <a:rPr lang="ja-JP" altLang="en-US" sz="2800" b="1" dirty="0">
                <a:latin typeface="Meiryo UI" panose="020B0604030504040204" pitchFamily="50" charset="-128"/>
                <a:ea typeface="Meiryo UI" panose="020B0604030504040204" pitchFamily="50" charset="-128"/>
              </a:rPr>
              <a:t>　</a:t>
            </a:r>
            <a:r>
              <a:rPr lang="ja-JP" altLang="en-US" sz="2800" b="1" dirty="0" smtClean="0">
                <a:latin typeface="Meiryo UI" panose="020B0604030504040204" pitchFamily="50" charset="-128"/>
                <a:ea typeface="Meiryo UI" panose="020B0604030504040204" pitchFamily="50" charset="-128"/>
              </a:rPr>
              <a:t>雨が長引くことにより、避難する日数が長くなる可能性</a:t>
            </a:r>
            <a:endParaRPr lang="en-US" altLang="ja-JP" sz="2800" b="1" dirty="0" smtClean="0">
              <a:latin typeface="Meiryo UI" panose="020B0604030504040204" pitchFamily="50" charset="-128"/>
              <a:ea typeface="Meiryo UI" panose="020B0604030504040204" pitchFamily="50" charset="-128"/>
            </a:endParaRPr>
          </a:p>
          <a:p>
            <a:pPr>
              <a:lnSpc>
                <a:spcPct val="120000"/>
              </a:lnSpc>
            </a:pPr>
            <a:r>
              <a:rPr lang="ja-JP" altLang="en-US" sz="2800" b="1" dirty="0" smtClean="0">
                <a:latin typeface="Meiryo UI" panose="020B0604030504040204" pitchFamily="50" charset="-128"/>
                <a:ea typeface="Meiryo UI" panose="020B0604030504040204" pitchFamily="50" charset="-128"/>
              </a:rPr>
              <a:t>　があることを想定する必要がある</a:t>
            </a:r>
            <a:endParaRPr lang="en-US" altLang="ja-JP" sz="2800" b="1" dirty="0" smtClean="0">
              <a:latin typeface="Meiryo UI" panose="020B0604030504040204" pitchFamily="50" charset="-128"/>
              <a:ea typeface="Meiryo UI" panose="020B0604030504040204" pitchFamily="50" charset="-128"/>
            </a:endParaRPr>
          </a:p>
          <a:p>
            <a:pPr>
              <a:lnSpc>
                <a:spcPct val="120000"/>
              </a:lnSpc>
            </a:pPr>
            <a:r>
              <a:rPr lang="ja-JP" altLang="en-US" sz="3600" b="1" dirty="0" smtClean="0">
                <a:solidFill>
                  <a:srgbClr val="0070C0"/>
                </a:solidFill>
                <a:latin typeface="Meiryo UI" panose="020B0604030504040204" pitchFamily="50" charset="-128"/>
                <a:ea typeface="Meiryo UI" panose="020B0604030504040204" pitchFamily="50" charset="-128"/>
              </a:rPr>
              <a:t>　短時間の急激な豪雨が発生するとき</a:t>
            </a:r>
            <a:endParaRPr lang="en-US" altLang="ja-JP" sz="3600" b="1" dirty="0" smtClean="0">
              <a:solidFill>
                <a:srgbClr val="0070C0"/>
              </a:solidFill>
              <a:latin typeface="Meiryo UI" panose="020B0604030504040204" pitchFamily="50" charset="-128"/>
              <a:ea typeface="Meiryo UI" panose="020B0604030504040204" pitchFamily="50" charset="-128"/>
            </a:endParaRPr>
          </a:p>
          <a:p>
            <a:pPr>
              <a:lnSpc>
                <a:spcPct val="120000"/>
              </a:lnSpc>
            </a:pPr>
            <a:r>
              <a:rPr lang="ja-JP" altLang="en-US" sz="2800" b="1" dirty="0">
                <a:latin typeface="Meiryo UI" panose="020B0604030504040204" pitchFamily="50" charset="-128"/>
                <a:ea typeface="Meiryo UI" panose="020B0604030504040204" pitchFamily="50" charset="-128"/>
              </a:rPr>
              <a:t>　</a:t>
            </a:r>
            <a:r>
              <a:rPr lang="ja-JP" altLang="en-US" sz="2800" b="1" dirty="0" smtClean="0">
                <a:latin typeface="Meiryo UI" panose="020B0604030504040204" pitchFamily="50" charset="-128"/>
                <a:ea typeface="Meiryo UI" panose="020B0604030504040204" pitchFamily="50" charset="-128"/>
              </a:rPr>
              <a:t>すぐにでも避難できる避難先や、できる限りの準備を</a:t>
            </a:r>
            <a:endParaRPr lang="en-US" altLang="ja-JP" sz="2800" b="1" dirty="0" smtClean="0">
              <a:latin typeface="Meiryo UI" panose="020B0604030504040204" pitchFamily="50" charset="-128"/>
              <a:ea typeface="Meiryo UI" panose="020B0604030504040204" pitchFamily="50" charset="-128"/>
            </a:endParaRPr>
          </a:p>
          <a:p>
            <a:pPr>
              <a:lnSpc>
                <a:spcPct val="120000"/>
              </a:lnSpc>
            </a:pPr>
            <a:r>
              <a:rPr lang="ja-JP" altLang="en-US" sz="2800" b="1" dirty="0">
                <a:latin typeface="Meiryo UI" panose="020B0604030504040204" pitchFamily="50" charset="-128"/>
                <a:ea typeface="Meiryo UI" panose="020B0604030504040204" pitchFamily="50" charset="-128"/>
              </a:rPr>
              <a:t>　</a:t>
            </a:r>
            <a:r>
              <a:rPr lang="ja-JP" altLang="en-US" sz="2800" b="1" dirty="0" smtClean="0">
                <a:latin typeface="Meiryo UI" panose="020B0604030504040204" pitchFamily="50" charset="-128"/>
                <a:ea typeface="Meiryo UI" panose="020B0604030504040204" pitchFamily="50" charset="-128"/>
              </a:rPr>
              <a:t>考える</a:t>
            </a:r>
            <a:endParaRPr lang="en-US" altLang="ja-JP" sz="2800" b="1" dirty="0" smtClean="0">
              <a:latin typeface="Meiryo UI" panose="020B0604030504040204" pitchFamily="50" charset="-128"/>
              <a:ea typeface="Meiryo UI" panose="020B0604030504040204" pitchFamily="50" charset="-128"/>
            </a:endParaRPr>
          </a:p>
          <a:p>
            <a:pPr>
              <a:lnSpc>
                <a:spcPct val="120000"/>
              </a:lnSpc>
            </a:pPr>
            <a:r>
              <a:rPr lang="ja-JP" altLang="en-US" b="1" dirty="0" smtClean="0">
                <a:latin typeface="Meiryo UI" panose="020B0604030504040204" pitchFamily="50" charset="-128"/>
                <a:ea typeface="Meiryo UI" panose="020B0604030504040204" pitchFamily="50" charset="-128"/>
              </a:rPr>
              <a:t>（自宅の２・３階、隣のマンションの高層階に避難させてもらうなど）</a:t>
            </a:r>
            <a:endParaRPr lang="en-US" altLang="ja-JP" b="1" dirty="0">
              <a:latin typeface="Meiryo UI" panose="020B0604030504040204" pitchFamily="50" charset="-128"/>
              <a:ea typeface="Meiryo UI" panose="020B0604030504040204" pitchFamily="50" charset="-128"/>
            </a:endParaRPr>
          </a:p>
        </p:txBody>
      </p:sp>
      <p:pic>
        <p:nvPicPr>
          <p:cNvPr id="31"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71352" b="37665"/>
          <a:stretch/>
        </p:blipFill>
        <p:spPr bwMode="auto">
          <a:xfrm>
            <a:off x="5333895" y="1260811"/>
            <a:ext cx="1791752" cy="10900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7990" r="37485" b="37612"/>
          <a:stretch/>
        </p:blipFill>
        <p:spPr bwMode="auto">
          <a:xfrm>
            <a:off x="7125646" y="1222075"/>
            <a:ext cx="1550809" cy="11030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71575" r="4568" b="38370"/>
          <a:stretch/>
        </p:blipFill>
        <p:spPr bwMode="auto">
          <a:xfrm>
            <a:off x="7387563" y="4149080"/>
            <a:ext cx="1429299" cy="1032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061799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1"/>
          <p:cNvSpPr txBox="1">
            <a:spLocks/>
          </p:cNvSpPr>
          <p:nvPr/>
        </p:nvSpPr>
        <p:spPr>
          <a:xfrm>
            <a:off x="0" y="1340768"/>
            <a:ext cx="9327588" cy="1512168"/>
          </a:xfrm>
          <a:prstGeom prst="rect">
            <a:avLst/>
          </a:prstGeom>
        </p:spPr>
        <p:txBody>
          <a:bodyPr vert="horz" lIns="91440" tIns="45720" rIns="91440" bIns="45720" rtlCol="0" anchor="ctr">
            <a:noAutofit/>
          </a:bodyPr>
          <a:lstStyle>
            <a:lvl1pPr algn="l" defTabSz="914400" rtl="0" eaLnBrk="1" latinLnBrk="0" hangingPunct="1">
              <a:spcBef>
                <a:spcPct val="0"/>
              </a:spcBef>
              <a:buNone/>
              <a:defRPr kumimoji="1" sz="4000" kern="1200" spc="-100" baseline="0">
                <a:solidFill>
                  <a:schemeClr val="tx2"/>
                </a:solidFill>
                <a:latin typeface="+mj-lt"/>
                <a:ea typeface="+mj-ea"/>
                <a:cs typeface="+mj-cs"/>
              </a:defRPr>
            </a:lvl1pPr>
          </a:lstStyle>
          <a:p>
            <a:pPr algn="ctr"/>
            <a:r>
              <a:rPr lang="ja-JP" altLang="en-US" sz="4800" b="1" dirty="0">
                <a:solidFill>
                  <a:srgbClr val="0070C0"/>
                </a:solidFill>
                <a:latin typeface="HG丸ｺﾞｼｯｸM-PRO" panose="020F0600000000000000" pitchFamily="50" charset="-128"/>
                <a:ea typeface="HG丸ｺﾞｼｯｸM-PRO" panose="020F0600000000000000" pitchFamily="50" charset="-128"/>
              </a:rPr>
              <a:t>どうも</a:t>
            </a:r>
            <a:r>
              <a:rPr lang="ja-JP" altLang="en-US" sz="4800" b="1" dirty="0" smtClean="0">
                <a:solidFill>
                  <a:srgbClr val="0070C0"/>
                </a:solidFill>
                <a:latin typeface="HG丸ｺﾞｼｯｸM-PRO" panose="020F0600000000000000" pitchFamily="50" charset="-128"/>
                <a:ea typeface="HG丸ｺﾞｼｯｸM-PRO" panose="020F0600000000000000" pitchFamily="50" charset="-128"/>
              </a:rPr>
              <a:t>ありがとうございました！</a:t>
            </a:r>
            <a:endParaRPr lang="ja-JP" altLang="en-US" sz="4800" b="1" dirty="0">
              <a:solidFill>
                <a:srgbClr val="0070C0"/>
              </a:solidFill>
              <a:latin typeface="HG丸ｺﾞｼｯｸM-PRO" panose="020F0600000000000000" pitchFamily="50" charset="-128"/>
              <a:ea typeface="HG丸ｺﾞｼｯｸM-PRO" panose="020F0600000000000000" pitchFamily="50" charset="-128"/>
            </a:endParaRPr>
          </a:p>
        </p:txBody>
      </p:sp>
      <p:sp>
        <p:nvSpPr>
          <p:cNvPr id="10" name="タイトル 1"/>
          <p:cNvSpPr txBox="1">
            <a:spLocks/>
          </p:cNvSpPr>
          <p:nvPr/>
        </p:nvSpPr>
        <p:spPr>
          <a:xfrm>
            <a:off x="183588" y="5183920"/>
            <a:ext cx="8784975" cy="1512168"/>
          </a:xfrm>
          <a:prstGeom prst="rect">
            <a:avLst/>
          </a:prstGeom>
        </p:spPr>
        <p:txBody>
          <a:bodyPr vert="horz" lIns="91440" tIns="45720" rIns="91440" bIns="45720" rtlCol="0" anchor="ctr">
            <a:noAutofit/>
          </a:bodyPr>
          <a:lstStyle>
            <a:lvl1pPr algn="l" defTabSz="914400" rtl="0" eaLnBrk="1" latinLnBrk="0" hangingPunct="1">
              <a:spcBef>
                <a:spcPct val="0"/>
              </a:spcBef>
              <a:buNone/>
              <a:defRPr kumimoji="1" sz="4000" kern="1200" spc="-100" baseline="0">
                <a:solidFill>
                  <a:schemeClr val="tx2"/>
                </a:solidFill>
                <a:latin typeface="+mj-lt"/>
                <a:ea typeface="+mj-ea"/>
                <a:cs typeface="+mj-cs"/>
              </a:defRPr>
            </a:lvl1pPr>
          </a:lstStyle>
          <a:p>
            <a:pPr algn="ctr"/>
            <a:r>
              <a:rPr lang="ja-JP" altLang="en-US" sz="3600" b="1" dirty="0" smtClean="0">
                <a:solidFill>
                  <a:srgbClr val="59AAF2"/>
                </a:solidFill>
                <a:latin typeface="HG丸ｺﾞｼｯｸM-PRO" panose="020F0600000000000000" pitchFamily="50" charset="-128"/>
                <a:ea typeface="HG丸ｺﾞｼｯｸM-PRO" panose="020F0600000000000000" pitchFamily="50" charset="-128"/>
              </a:rPr>
              <a:t>～あなたの避難が、みんなの命を救う～</a:t>
            </a:r>
            <a:endParaRPr lang="ja-JP" altLang="en-US" sz="3600" b="1" dirty="0">
              <a:solidFill>
                <a:srgbClr val="59AAF2"/>
              </a:solidFill>
              <a:latin typeface="HG丸ｺﾞｼｯｸM-PRO" panose="020F0600000000000000" pitchFamily="50" charset="-128"/>
              <a:ea typeface="HG丸ｺﾞｼｯｸM-PRO" panose="020F0600000000000000" pitchFamily="50" charset="-128"/>
            </a:endParaRPr>
          </a:p>
        </p:txBody>
      </p:sp>
      <p:pic>
        <p:nvPicPr>
          <p:cNvPr id="1026" name="Picture 2" descr="C:\Users\85923\Desktop\★タスケイラスト\タスケ三兄弟.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014" t="14059" b="5786"/>
          <a:stretch/>
        </p:blipFill>
        <p:spPr bwMode="auto">
          <a:xfrm>
            <a:off x="2181977" y="2492896"/>
            <a:ext cx="4739798" cy="30653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89206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グループ化 10"/>
          <p:cNvGrpSpPr/>
          <p:nvPr/>
        </p:nvGrpSpPr>
        <p:grpSpPr>
          <a:xfrm>
            <a:off x="7469440" y="-229781"/>
            <a:ext cx="1835561" cy="1829567"/>
            <a:chOff x="7308304" y="639063"/>
            <a:chExt cx="1835561" cy="1829567"/>
          </a:xfrm>
        </p:grpSpPr>
        <p:sp>
          <p:nvSpPr>
            <p:cNvPr id="12" name="タイトル 1"/>
            <p:cNvSpPr txBox="1">
              <a:spLocks/>
            </p:cNvSpPr>
            <p:nvPr/>
          </p:nvSpPr>
          <p:spPr>
            <a:xfrm>
              <a:off x="7308304" y="639063"/>
              <a:ext cx="1440160" cy="1458803"/>
            </a:xfrm>
            <a:prstGeom prst="rect">
              <a:avLst/>
            </a:prstGeom>
          </p:spPr>
          <p:txBody>
            <a:bodyPr vert="horz" lIns="91440" tIns="45720" rIns="91440" bIns="45720" rtlCol="0" anchor="ctr">
              <a:noAutofit/>
            </a:bodyPr>
            <a:lstStyle>
              <a:lvl1pPr algn="l" defTabSz="914400" rtl="0" eaLnBrk="1" latinLnBrk="0" hangingPunct="1">
                <a:spcBef>
                  <a:spcPct val="0"/>
                </a:spcBef>
                <a:buNone/>
                <a:defRPr kumimoji="1" sz="4000" kern="1200" spc="-100" baseline="0">
                  <a:solidFill>
                    <a:schemeClr val="tx2"/>
                  </a:solidFill>
                  <a:latin typeface="+mj-lt"/>
                  <a:ea typeface="+mj-ea"/>
                  <a:cs typeface="+mj-cs"/>
                </a:defRPr>
              </a:lvl1pPr>
            </a:lstStyle>
            <a:p>
              <a:r>
                <a:rPr lang="ja-JP" altLang="en-US" sz="5400" b="1" dirty="0">
                  <a:ln>
                    <a:solidFill>
                      <a:schemeClr val="accent1">
                        <a:lumMod val="20000"/>
                        <a:lumOff val="80000"/>
                      </a:schemeClr>
                    </a:solidFill>
                  </a:ln>
                  <a:solidFill>
                    <a:srgbClr val="90D2FA"/>
                  </a:solidFill>
                  <a:latin typeface="HG丸ｺﾞｼｯｸM-PRO" panose="020F0600000000000000" pitchFamily="50" charset="-128"/>
                  <a:ea typeface="HG丸ｺﾞｼｯｸM-PRO" panose="020F0600000000000000" pitchFamily="50" charset="-128"/>
                </a:rPr>
                <a:t> </a:t>
              </a:r>
              <a:r>
                <a:rPr lang="ja-JP" altLang="en-US" sz="5400" b="1" dirty="0" smtClean="0">
                  <a:ln>
                    <a:solidFill>
                      <a:schemeClr val="accent1">
                        <a:lumMod val="20000"/>
                        <a:lumOff val="80000"/>
                      </a:schemeClr>
                    </a:solidFill>
                  </a:ln>
                  <a:solidFill>
                    <a:srgbClr val="90D2FA"/>
                  </a:solidFill>
                  <a:latin typeface="HG丸ｺﾞｼｯｸM-PRO" panose="020F0600000000000000" pitchFamily="50" charset="-128"/>
                  <a:ea typeface="HG丸ｺﾞｼｯｸM-PRO" panose="020F0600000000000000" pitchFamily="50" charset="-128"/>
                </a:rPr>
                <a:t>💧</a:t>
              </a:r>
              <a:endParaRPr lang="ja-JP" altLang="en-US" sz="5400" b="1" dirty="0">
                <a:ln>
                  <a:solidFill>
                    <a:schemeClr val="accent1">
                      <a:lumMod val="20000"/>
                      <a:lumOff val="80000"/>
                    </a:schemeClr>
                  </a:solidFill>
                </a:ln>
                <a:solidFill>
                  <a:srgbClr val="90D2FA"/>
                </a:solidFill>
                <a:effectLst>
                  <a:outerShdw blurRad="38100" dist="38100" dir="2700000" algn="tl">
                    <a:srgbClr val="000000">
                      <a:alpha val="43137"/>
                    </a:srgbClr>
                  </a:outerShdw>
                </a:effectLst>
                <a:latin typeface="HGP創英角ﾎﾟｯﾌﾟ体" panose="040B0A00000000000000" pitchFamily="50" charset="-128"/>
                <a:ea typeface="HGP創英角ﾎﾟｯﾌﾟ体" panose="040B0A00000000000000" pitchFamily="50" charset="-128"/>
              </a:endParaRPr>
            </a:p>
          </p:txBody>
        </p:sp>
        <p:sp>
          <p:nvSpPr>
            <p:cNvPr id="13" name="タイトル 1"/>
            <p:cNvSpPr txBox="1">
              <a:spLocks/>
            </p:cNvSpPr>
            <p:nvPr/>
          </p:nvSpPr>
          <p:spPr>
            <a:xfrm rot="353512">
              <a:off x="7451169" y="856265"/>
              <a:ext cx="1692696" cy="1612365"/>
            </a:xfrm>
            <a:prstGeom prst="rect">
              <a:avLst/>
            </a:prstGeom>
          </p:spPr>
          <p:txBody>
            <a:bodyPr vert="horz" lIns="91440" tIns="45720" rIns="91440" bIns="45720" rtlCol="0" anchor="ctr">
              <a:noAutofit/>
            </a:bodyPr>
            <a:lstStyle>
              <a:lvl1pPr algn="l" defTabSz="914400" rtl="0" eaLnBrk="1" latinLnBrk="0" hangingPunct="1">
                <a:spcBef>
                  <a:spcPct val="0"/>
                </a:spcBef>
                <a:buNone/>
                <a:defRPr kumimoji="1" sz="4000" kern="1200" spc="-100" baseline="0">
                  <a:solidFill>
                    <a:schemeClr val="tx2"/>
                  </a:solidFill>
                  <a:latin typeface="+mj-lt"/>
                  <a:ea typeface="+mj-ea"/>
                  <a:cs typeface="+mj-cs"/>
                </a:defRPr>
              </a:lvl1pPr>
            </a:lstStyle>
            <a:p>
              <a:r>
                <a:rPr lang="ja-JP" altLang="en-US" sz="7200" b="1" dirty="0">
                  <a:ln>
                    <a:solidFill>
                      <a:schemeClr val="accent1">
                        <a:lumMod val="20000"/>
                        <a:lumOff val="80000"/>
                      </a:schemeClr>
                    </a:solidFill>
                  </a:ln>
                  <a:solidFill>
                    <a:srgbClr val="90D2FA"/>
                  </a:solidFill>
                  <a:latin typeface="HG丸ｺﾞｼｯｸM-PRO" panose="020F0600000000000000" pitchFamily="50" charset="-128"/>
                  <a:ea typeface="HG丸ｺﾞｼｯｸM-PRO" panose="020F0600000000000000" pitchFamily="50" charset="-128"/>
                </a:rPr>
                <a:t> </a:t>
              </a:r>
              <a:r>
                <a:rPr lang="ja-JP" altLang="en-US" sz="7200" b="1" dirty="0" smtClean="0">
                  <a:ln>
                    <a:solidFill>
                      <a:schemeClr val="accent1">
                        <a:lumMod val="20000"/>
                        <a:lumOff val="80000"/>
                      </a:schemeClr>
                    </a:solidFill>
                  </a:ln>
                  <a:solidFill>
                    <a:srgbClr val="90D2FA"/>
                  </a:solidFill>
                  <a:latin typeface="HG丸ｺﾞｼｯｸM-PRO" panose="020F0600000000000000" pitchFamily="50" charset="-128"/>
                  <a:ea typeface="HG丸ｺﾞｼｯｸM-PRO" panose="020F0600000000000000" pitchFamily="50" charset="-128"/>
                </a:rPr>
                <a:t>💧</a:t>
              </a:r>
              <a:endParaRPr lang="ja-JP" altLang="en-US" sz="7200" b="1" dirty="0">
                <a:ln>
                  <a:solidFill>
                    <a:schemeClr val="accent1">
                      <a:lumMod val="20000"/>
                      <a:lumOff val="80000"/>
                    </a:schemeClr>
                  </a:solidFill>
                </a:ln>
                <a:solidFill>
                  <a:srgbClr val="90D2FA"/>
                </a:solidFill>
                <a:effectLst>
                  <a:outerShdw blurRad="38100" dist="38100" dir="2700000" algn="tl">
                    <a:srgbClr val="000000">
                      <a:alpha val="43137"/>
                    </a:srgbClr>
                  </a:outerShdw>
                </a:effectLst>
                <a:latin typeface="HGP創英角ﾎﾟｯﾌﾟ体" panose="040B0A00000000000000" pitchFamily="50" charset="-128"/>
                <a:ea typeface="HGP創英角ﾎﾟｯﾌﾟ体" panose="040B0A00000000000000" pitchFamily="50" charset="-128"/>
              </a:endParaRPr>
            </a:p>
          </p:txBody>
        </p:sp>
      </p:grpSp>
      <p:sp>
        <p:nvSpPr>
          <p:cNvPr id="8" name="Text Box 4">
            <a:extLst>
              <a:ext uri="{FF2B5EF4-FFF2-40B4-BE49-F238E27FC236}">
                <a16:creationId xmlns:a16="http://schemas.microsoft.com/office/drawing/2014/main" xmlns="" id="{FE87E377-8B11-364A-A95F-8FBCF3E247A1}"/>
              </a:ext>
            </a:extLst>
          </p:cNvPr>
          <p:cNvSpPr txBox="1">
            <a:spLocks noChangeArrowheads="1"/>
          </p:cNvSpPr>
          <p:nvPr/>
        </p:nvSpPr>
        <p:spPr bwMode="auto">
          <a:xfrm>
            <a:off x="186016" y="764704"/>
            <a:ext cx="8972283" cy="1152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0000">
            <a:noAutofit/>
          </a:bodyPr>
          <a:lstStyle>
            <a:lvl1pPr>
              <a:defRPr kumimoji="1" sz="2400">
                <a:solidFill>
                  <a:schemeClr val="tx1"/>
                </a:solidFill>
                <a:latin typeface="Arial" charset="0"/>
                <a:ea typeface="ＭＳ Ｐゴシック" charset="-128"/>
              </a:defRPr>
            </a:lvl1pPr>
            <a:lvl2pPr marL="742950" indent="-285750">
              <a:defRPr kumimoji="1" sz="2400">
                <a:solidFill>
                  <a:schemeClr val="tx1"/>
                </a:solidFill>
                <a:latin typeface="Arial" charset="0"/>
                <a:ea typeface="ＭＳ Ｐゴシック" charset="-128"/>
              </a:defRPr>
            </a:lvl2pPr>
            <a:lvl3pPr marL="1143000" indent="-228600">
              <a:defRPr kumimoji="1" sz="2400">
                <a:solidFill>
                  <a:schemeClr val="tx1"/>
                </a:solidFill>
                <a:latin typeface="Arial" charset="0"/>
                <a:ea typeface="ＭＳ Ｐゴシック" charset="-128"/>
              </a:defRPr>
            </a:lvl3pPr>
            <a:lvl4pPr marL="1600200" indent="-228600">
              <a:defRPr kumimoji="1" sz="2400">
                <a:solidFill>
                  <a:schemeClr val="tx1"/>
                </a:solidFill>
                <a:latin typeface="Arial" charset="0"/>
                <a:ea typeface="ＭＳ Ｐゴシック" charset="-128"/>
              </a:defRPr>
            </a:lvl4pPr>
            <a:lvl5pPr marL="2057400" indent="-228600">
              <a:defRPr kumimoji="1" sz="2400">
                <a:solidFill>
                  <a:schemeClr val="tx1"/>
                </a:solidFill>
                <a:latin typeface="Arial" charset="0"/>
                <a:ea typeface="ＭＳ Ｐゴシック" charset="-128"/>
              </a:defRPr>
            </a:lvl5pPr>
            <a:lvl6pPr marL="2514600" indent="-228600" algn="ctr" fontAlgn="base">
              <a:spcBef>
                <a:spcPct val="0"/>
              </a:spcBef>
              <a:spcAft>
                <a:spcPct val="0"/>
              </a:spcAft>
              <a:defRPr kumimoji="1" sz="2400">
                <a:solidFill>
                  <a:schemeClr val="tx1"/>
                </a:solidFill>
                <a:latin typeface="Arial" charset="0"/>
                <a:ea typeface="ＭＳ Ｐゴシック" charset="-128"/>
              </a:defRPr>
            </a:lvl6pPr>
            <a:lvl7pPr marL="2971800" indent="-228600" algn="ctr" fontAlgn="base">
              <a:spcBef>
                <a:spcPct val="0"/>
              </a:spcBef>
              <a:spcAft>
                <a:spcPct val="0"/>
              </a:spcAft>
              <a:defRPr kumimoji="1" sz="2400">
                <a:solidFill>
                  <a:schemeClr val="tx1"/>
                </a:solidFill>
                <a:latin typeface="Arial" charset="0"/>
                <a:ea typeface="ＭＳ Ｐゴシック" charset="-128"/>
              </a:defRPr>
            </a:lvl7pPr>
            <a:lvl8pPr marL="3429000" indent="-228600" algn="ctr" fontAlgn="base">
              <a:spcBef>
                <a:spcPct val="0"/>
              </a:spcBef>
              <a:spcAft>
                <a:spcPct val="0"/>
              </a:spcAft>
              <a:defRPr kumimoji="1" sz="2400">
                <a:solidFill>
                  <a:schemeClr val="tx1"/>
                </a:solidFill>
                <a:latin typeface="Arial" charset="0"/>
                <a:ea typeface="ＭＳ Ｐゴシック" charset="-128"/>
              </a:defRPr>
            </a:lvl8pPr>
            <a:lvl9pPr marL="3886200" indent="-228600" algn="ctr" fontAlgn="base">
              <a:spcBef>
                <a:spcPct val="0"/>
              </a:spcBef>
              <a:spcAft>
                <a:spcPct val="0"/>
              </a:spcAft>
              <a:defRPr kumimoji="1" sz="2400">
                <a:solidFill>
                  <a:schemeClr val="tx1"/>
                </a:solidFill>
                <a:latin typeface="Arial" charset="0"/>
                <a:ea typeface="ＭＳ Ｐゴシック" charset="-128"/>
              </a:defRPr>
            </a:lvl9pPr>
          </a:lstStyle>
          <a:p>
            <a:pPr lvl="0" algn="ctr" defTabSz="685800">
              <a:lnSpc>
                <a:spcPct val="120000"/>
              </a:lnSpc>
              <a:defRPr/>
            </a:pPr>
            <a:r>
              <a:rPr lang="ja-JP" altLang="en-US" sz="3200" b="1" dirty="0" smtClean="0">
                <a:solidFill>
                  <a:schemeClr val="bg2">
                    <a:lumMod val="25000"/>
                  </a:schemeClr>
                </a:solidFill>
                <a:latin typeface="Meiryo" panose="020B0604030504040204" pitchFamily="34" charset="-128"/>
                <a:ea typeface="Meiryo" panose="020B0604030504040204" pitchFamily="34" charset="-128"/>
              </a:rPr>
              <a:t>①で確認した警戒すべき災害について，</a:t>
            </a:r>
            <a:endParaRPr lang="en-US" altLang="ja-JP" sz="3200" b="1" dirty="0" smtClean="0">
              <a:solidFill>
                <a:schemeClr val="bg2">
                  <a:lumMod val="25000"/>
                </a:schemeClr>
              </a:solidFill>
              <a:latin typeface="Meiryo" panose="020B0604030504040204" pitchFamily="34" charset="-128"/>
              <a:ea typeface="Meiryo" panose="020B0604030504040204" pitchFamily="34" charset="-128"/>
            </a:endParaRPr>
          </a:p>
          <a:p>
            <a:pPr lvl="0" algn="ctr" defTabSz="685800">
              <a:lnSpc>
                <a:spcPct val="120000"/>
              </a:lnSpc>
              <a:defRPr/>
            </a:pPr>
            <a:r>
              <a:rPr lang="ja-JP" altLang="en-US" sz="3200" b="1" dirty="0" smtClean="0">
                <a:solidFill>
                  <a:schemeClr val="bg2">
                    <a:lumMod val="25000"/>
                  </a:schemeClr>
                </a:solidFill>
                <a:latin typeface="Meiryo" panose="020B0604030504040204" pitchFamily="34" charset="-128"/>
                <a:ea typeface="Meiryo" panose="020B0604030504040204" pitchFamily="34" charset="-128"/>
              </a:rPr>
              <a:t>マイ・タイムラインシートに記録しましょう。</a:t>
            </a:r>
            <a:endParaRPr lang="en-US" altLang="ja-JP" sz="3200" b="1" dirty="0" smtClean="0">
              <a:solidFill>
                <a:schemeClr val="bg2">
                  <a:lumMod val="25000"/>
                </a:schemeClr>
              </a:solidFill>
              <a:latin typeface="Meiryo" panose="020B0604030504040204" pitchFamily="34" charset="-128"/>
              <a:ea typeface="Meiryo" panose="020B0604030504040204" pitchFamily="34" charset="-128"/>
            </a:endParaRPr>
          </a:p>
        </p:txBody>
      </p:sp>
      <p:grpSp>
        <p:nvGrpSpPr>
          <p:cNvPr id="16" name="グループ化 15"/>
          <p:cNvGrpSpPr/>
          <p:nvPr/>
        </p:nvGrpSpPr>
        <p:grpSpPr>
          <a:xfrm>
            <a:off x="143166" y="1915876"/>
            <a:ext cx="9227259" cy="4651192"/>
            <a:chOff x="247374" y="1819781"/>
            <a:chExt cx="9227259" cy="4651192"/>
          </a:xfrm>
        </p:grpSpPr>
        <p:grpSp>
          <p:nvGrpSpPr>
            <p:cNvPr id="15" name="グループ化 14"/>
            <p:cNvGrpSpPr/>
            <p:nvPr/>
          </p:nvGrpSpPr>
          <p:grpSpPr>
            <a:xfrm>
              <a:off x="247374" y="1819781"/>
              <a:ext cx="9227259" cy="4651192"/>
              <a:chOff x="256243" y="1880569"/>
              <a:chExt cx="9114183" cy="4539550"/>
            </a:xfrm>
          </p:grpSpPr>
          <p:pic>
            <p:nvPicPr>
              <p:cNvPr id="4" name="図 3">
                <a:extLst>
                  <a:ext uri="{FF2B5EF4-FFF2-40B4-BE49-F238E27FC236}">
                    <a16:creationId xmlns:a16="http://schemas.microsoft.com/office/drawing/2014/main" xmlns="" id="{9758982E-EC45-FF43-8CF5-5CAE270EEE91}"/>
                  </a:ext>
                </a:extLst>
              </p:cNvPr>
              <p:cNvPicPr>
                <a:picLocks noChangeAspect="1"/>
              </p:cNvPicPr>
              <p:nvPr/>
            </p:nvPicPr>
            <p:blipFill rotWithShape="1">
              <a:blip r:embed="rId3">
                <a:extLst>
                  <a:ext uri="{28A0092B-C50C-407E-A947-70E740481C1C}">
                    <a14:useLocalDpi xmlns:a14="http://schemas.microsoft.com/office/drawing/2010/main" val="0"/>
                  </a:ext>
                </a:extLst>
              </a:blip>
              <a:srcRect t="-1" b="25363"/>
              <a:stretch/>
            </p:blipFill>
            <p:spPr>
              <a:xfrm>
                <a:off x="286012" y="1905464"/>
                <a:ext cx="8512236" cy="4514655"/>
              </a:xfrm>
              <a:prstGeom prst="rect">
                <a:avLst/>
              </a:prstGeom>
            </p:spPr>
          </p:pic>
          <p:sp>
            <p:nvSpPr>
              <p:cNvPr id="7" name="Text Box 4">
                <a:extLst>
                  <a:ext uri="{FF2B5EF4-FFF2-40B4-BE49-F238E27FC236}">
                    <a16:creationId xmlns:a16="http://schemas.microsoft.com/office/drawing/2014/main" xmlns="" id="{3361EEFD-66AF-9B4A-980F-D199D4A47CE3}"/>
                  </a:ext>
                </a:extLst>
              </p:cNvPr>
              <p:cNvSpPr txBox="1">
                <a:spLocks noChangeArrowheads="1"/>
              </p:cNvSpPr>
              <p:nvPr/>
            </p:nvSpPr>
            <p:spPr bwMode="auto">
              <a:xfrm>
                <a:off x="256243" y="1880569"/>
                <a:ext cx="9114183" cy="7824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0000">
                <a:noAutofit/>
              </a:bodyPr>
              <a:lstStyle>
                <a:lvl1pPr>
                  <a:defRPr kumimoji="1" sz="2400">
                    <a:solidFill>
                      <a:schemeClr val="tx1"/>
                    </a:solidFill>
                    <a:latin typeface="Arial" charset="0"/>
                    <a:ea typeface="ＭＳ Ｐゴシック" charset="-128"/>
                  </a:defRPr>
                </a:lvl1pPr>
                <a:lvl2pPr marL="742950" indent="-285750">
                  <a:defRPr kumimoji="1" sz="2400">
                    <a:solidFill>
                      <a:schemeClr val="tx1"/>
                    </a:solidFill>
                    <a:latin typeface="Arial" charset="0"/>
                    <a:ea typeface="ＭＳ Ｐゴシック" charset="-128"/>
                  </a:defRPr>
                </a:lvl2pPr>
                <a:lvl3pPr marL="1143000" indent="-228600">
                  <a:defRPr kumimoji="1" sz="2400">
                    <a:solidFill>
                      <a:schemeClr val="tx1"/>
                    </a:solidFill>
                    <a:latin typeface="Arial" charset="0"/>
                    <a:ea typeface="ＭＳ Ｐゴシック" charset="-128"/>
                  </a:defRPr>
                </a:lvl3pPr>
                <a:lvl4pPr marL="1600200" indent="-228600">
                  <a:defRPr kumimoji="1" sz="2400">
                    <a:solidFill>
                      <a:schemeClr val="tx1"/>
                    </a:solidFill>
                    <a:latin typeface="Arial" charset="0"/>
                    <a:ea typeface="ＭＳ Ｐゴシック" charset="-128"/>
                  </a:defRPr>
                </a:lvl4pPr>
                <a:lvl5pPr marL="2057400" indent="-228600">
                  <a:defRPr kumimoji="1" sz="2400">
                    <a:solidFill>
                      <a:schemeClr val="tx1"/>
                    </a:solidFill>
                    <a:latin typeface="Arial" charset="0"/>
                    <a:ea typeface="ＭＳ Ｐゴシック" charset="-128"/>
                  </a:defRPr>
                </a:lvl5pPr>
                <a:lvl6pPr marL="2514600" indent="-228600" algn="ctr" fontAlgn="base">
                  <a:spcBef>
                    <a:spcPct val="0"/>
                  </a:spcBef>
                  <a:spcAft>
                    <a:spcPct val="0"/>
                  </a:spcAft>
                  <a:defRPr kumimoji="1" sz="2400">
                    <a:solidFill>
                      <a:schemeClr val="tx1"/>
                    </a:solidFill>
                    <a:latin typeface="Arial" charset="0"/>
                    <a:ea typeface="ＭＳ Ｐゴシック" charset="-128"/>
                  </a:defRPr>
                </a:lvl6pPr>
                <a:lvl7pPr marL="2971800" indent="-228600" algn="ctr" fontAlgn="base">
                  <a:spcBef>
                    <a:spcPct val="0"/>
                  </a:spcBef>
                  <a:spcAft>
                    <a:spcPct val="0"/>
                  </a:spcAft>
                  <a:defRPr kumimoji="1" sz="2400">
                    <a:solidFill>
                      <a:schemeClr val="tx1"/>
                    </a:solidFill>
                    <a:latin typeface="Arial" charset="0"/>
                    <a:ea typeface="ＭＳ Ｐゴシック" charset="-128"/>
                  </a:defRPr>
                </a:lvl7pPr>
                <a:lvl8pPr marL="3429000" indent="-228600" algn="ctr" fontAlgn="base">
                  <a:spcBef>
                    <a:spcPct val="0"/>
                  </a:spcBef>
                  <a:spcAft>
                    <a:spcPct val="0"/>
                  </a:spcAft>
                  <a:defRPr kumimoji="1" sz="2400">
                    <a:solidFill>
                      <a:schemeClr val="tx1"/>
                    </a:solidFill>
                    <a:latin typeface="Arial" charset="0"/>
                    <a:ea typeface="ＭＳ Ｐゴシック" charset="-128"/>
                  </a:defRPr>
                </a:lvl8pPr>
                <a:lvl9pPr marL="3886200" indent="-228600" algn="ctr" fontAlgn="base">
                  <a:spcBef>
                    <a:spcPct val="0"/>
                  </a:spcBef>
                  <a:spcAft>
                    <a:spcPct val="0"/>
                  </a:spcAft>
                  <a:defRPr kumimoji="1" sz="2400">
                    <a:solidFill>
                      <a:schemeClr val="tx1"/>
                    </a:solidFill>
                    <a:latin typeface="Arial" charset="0"/>
                    <a:ea typeface="ＭＳ Ｐゴシック" charset="-128"/>
                  </a:defRPr>
                </a:lvl9pPr>
              </a:lstStyle>
              <a:p>
                <a:pPr marL="285750" indent="-285750">
                  <a:lnSpc>
                    <a:spcPct val="120000"/>
                  </a:lnSpc>
                  <a:buFont typeface="Wingdings" pitchFamily="2" charset="2"/>
                  <a:buChar char="l"/>
                </a:pPr>
                <a:endParaRPr lang="en-US" altLang="ja-JP" sz="2000" b="1" dirty="0">
                  <a:latin typeface="メイリオ" charset="-128"/>
                  <a:ea typeface="メイリオ" charset="-128"/>
                </a:endParaRPr>
              </a:p>
            </p:txBody>
          </p:sp>
        </p:grpSp>
        <p:sp>
          <p:nvSpPr>
            <p:cNvPr id="10" name="線吹き出し 1 (枠付き) 9"/>
            <p:cNvSpPr/>
            <p:nvPr/>
          </p:nvSpPr>
          <p:spPr>
            <a:xfrm>
              <a:off x="2603875" y="2036761"/>
              <a:ext cx="6506996" cy="3377920"/>
            </a:xfrm>
            <a:prstGeom prst="borderCallout1">
              <a:avLst>
                <a:gd name="adj1" fmla="val 66473"/>
                <a:gd name="adj2" fmla="val -91"/>
                <a:gd name="adj3" fmla="val 76790"/>
                <a:gd name="adj4" fmla="val -4647"/>
              </a:avLst>
            </a:prstGeom>
            <a:solidFill>
              <a:schemeClr val="accent5">
                <a:lumMod val="20000"/>
                <a:lumOff val="8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ts val="3600"/>
                </a:lnSpc>
                <a:defRPr/>
              </a:pPr>
              <a:r>
                <a:rPr lang="ja-JP" altLang="en-US" sz="2800" b="1" dirty="0" smtClean="0">
                  <a:solidFill>
                    <a:schemeClr val="tx1">
                      <a:lumMod val="65000"/>
                      <a:lumOff val="35000"/>
                    </a:schemeClr>
                  </a:solidFill>
                  <a:latin typeface="Meiryo UI" panose="020B0604030504040204" pitchFamily="50" charset="-128"/>
                  <a:ea typeface="Meiryo UI" panose="020B0604030504040204" pitchFamily="50" charset="-128"/>
                </a:rPr>
                <a:t> </a:t>
              </a:r>
              <a:r>
                <a:rPr lang="ja-JP" altLang="en-US" sz="2800" b="1" dirty="0" smtClean="0">
                  <a:solidFill>
                    <a:schemeClr val="tx1">
                      <a:lumMod val="75000"/>
                      <a:lumOff val="25000"/>
                    </a:schemeClr>
                  </a:solidFill>
                  <a:latin typeface="Meiryo UI" panose="020B0604030504040204" pitchFamily="50" charset="-128"/>
                  <a:ea typeface="Meiryo UI" panose="020B0604030504040204" pitchFamily="50" charset="-128"/>
                </a:rPr>
                <a:t>「</a:t>
              </a:r>
              <a:r>
                <a:rPr lang="ja-JP" altLang="en-US" sz="2800" b="1" dirty="0">
                  <a:solidFill>
                    <a:schemeClr val="tx1">
                      <a:lumMod val="75000"/>
                      <a:lumOff val="25000"/>
                    </a:schemeClr>
                  </a:solidFill>
                  <a:latin typeface="Meiryo UI" panose="020B0604030504040204" pitchFamily="50" charset="-128"/>
                  <a:ea typeface="Meiryo UI" panose="020B0604030504040204" pitchFamily="50" charset="-128"/>
                </a:rPr>
                <a:t>高潮</a:t>
              </a:r>
              <a:r>
                <a:rPr lang="ja-JP" altLang="en-US" sz="2800" b="1" dirty="0" smtClean="0">
                  <a:solidFill>
                    <a:schemeClr val="tx1">
                      <a:lumMod val="75000"/>
                      <a:lumOff val="25000"/>
                    </a:schemeClr>
                  </a:solidFill>
                  <a:latin typeface="Meiryo UI" panose="020B0604030504040204" pitchFamily="50" charset="-128"/>
                  <a:ea typeface="Meiryo UI" panose="020B0604030504040204" pitchFamily="50" charset="-128"/>
                </a:rPr>
                <a:t>」、「</a:t>
              </a:r>
              <a:r>
                <a:rPr lang="ja-JP" altLang="en-US" sz="2800" b="1" dirty="0">
                  <a:solidFill>
                    <a:schemeClr val="tx1">
                      <a:lumMod val="75000"/>
                      <a:lumOff val="25000"/>
                    </a:schemeClr>
                  </a:solidFill>
                  <a:latin typeface="Meiryo UI" panose="020B0604030504040204" pitchFamily="50" charset="-128"/>
                  <a:ea typeface="Meiryo UI" panose="020B0604030504040204" pitchFamily="50" charset="-128"/>
                </a:rPr>
                <a:t>河川の氾濫</a:t>
              </a:r>
              <a:r>
                <a:rPr lang="ja-JP" altLang="en-US" sz="2800" b="1" dirty="0" smtClean="0">
                  <a:solidFill>
                    <a:schemeClr val="tx1">
                      <a:lumMod val="75000"/>
                      <a:lumOff val="25000"/>
                    </a:schemeClr>
                  </a:solidFill>
                  <a:latin typeface="Meiryo UI" panose="020B0604030504040204" pitchFamily="50" charset="-128"/>
                  <a:ea typeface="Meiryo UI" panose="020B0604030504040204" pitchFamily="50" charset="-128"/>
                </a:rPr>
                <a:t>」、「</a:t>
              </a:r>
              <a:r>
                <a:rPr lang="ja-JP" altLang="en-US" sz="2800" b="1" dirty="0">
                  <a:solidFill>
                    <a:schemeClr val="tx1">
                      <a:lumMod val="75000"/>
                      <a:lumOff val="25000"/>
                    </a:schemeClr>
                  </a:solidFill>
                  <a:latin typeface="Meiryo UI" panose="020B0604030504040204" pitchFamily="50" charset="-128"/>
                  <a:ea typeface="Meiryo UI" panose="020B0604030504040204" pitchFamily="50" charset="-128"/>
                </a:rPr>
                <a:t>土砂災害」</a:t>
              </a:r>
              <a:r>
                <a:rPr lang="ja-JP" altLang="en-US" sz="2800" b="1" dirty="0" smtClean="0">
                  <a:solidFill>
                    <a:schemeClr val="tx1">
                      <a:lumMod val="75000"/>
                      <a:lumOff val="25000"/>
                    </a:schemeClr>
                  </a:solidFill>
                  <a:latin typeface="Meiryo UI" panose="020B0604030504040204" pitchFamily="50" charset="-128"/>
                  <a:ea typeface="Meiryo UI" panose="020B0604030504040204" pitchFamily="50" charset="-128"/>
                </a:rPr>
                <a:t>の</a:t>
              </a:r>
              <a:endParaRPr lang="en-US" altLang="ja-JP" sz="2800" b="1" dirty="0" smtClean="0">
                <a:solidFill>
                  <a:schemeClr val="tx1">
                    <a:lumMod val="75000"/>
                    <a:lumOff val="25000"/>
                  </a:schemeClr>
                </a:solidFill>
                <a:latin typeface="Meiryo UI" panose="020B0604030504040204" pitchFamily="50" charset="-128"/>
                <a:ea typeface="Meiryo UI" panose="020B0604030504040204" pitchFamily="50" charset="-128"/>
              </a:endParaRPr>
            </a:p>
            <a:p>
              <a:pPr>
                <a:lnSpc>
                  <a:spcPts val="3600"/>
                </a:lnSpc>
                <a:defRPr/>
              </a:pPr>
              <a:r>
                <a:rPr lang="ja-JP" altLang="en-US" sz="2800" b="1" dirty="0" smtClean="0">
                  <a:solidFill>
                    <a:schemeClr val="tx1">
                      <a:lumMod val="75000"/>
                      <a:lumOff val="25000"/>
                    </a:schemeClr>
                  </a:solidFill>
                  <a:latin typeface="Meiryo UI" panose="020B0604030504040204" pitchFamily="50" charset="-128"/>
                  <a:ea typeface="Meiryo UI" panose="020B0604030504040204" pitchFamily="50" charset="-128"/>
                </a:rPr>
                <a:t>　おそれのある区域に居住しているかを確認</a:t>
              </a:r>
              <a:endParaRPr lang="en-US" altLang="ja-JP" sz="2800" b="1" dirty="0" smtClean="0">
                <a:solidFill>
                  <a:schemeClr val="tx1">
                    <a:lumMod val="75000"/>
                    <a:lumOff val="25000"/>
                  </a:schemeClr>
                </a:solidFill>
                <a:latin typeface="Meiryo UI" panose="020B0604030504040204" pitchFamily="50" charset="-128"/>
                <a:ea typeface="Meiryo UI" panose="020B0604030504040204" pitchFamily="50" charset="-128"/>
              </a:endParaRPr>
            </a:p>
            <a:p>
              <a:pPr>
                <a:lnSpc>
                  <a:spcPts val="3600"/>
                </a:lnSpc>
                <a:defRPr/>
              </a:pPr>
              <a:r>
                <a:rPr lang="ja-JP" altLang="en-US" sz="2400" b="1" dirty="0" smtClean="0">
                  <a:solidFill>
                    <a:schemeClr val="tx1">
                      <a:lumMod val="75000"/>
                      <a:lumOff val="25000"/>
                    </a:schemeClr>
                  </a:solidFill>
                  <a:latin typeface="Meiryo UI" panose="020B0604030504040204" pitchFamily="50" charset="-128"/>
                  <a:ea typeface="Meiryo UI" panose="020B0604030504040204" pitchFamily="50" charset="-128"/>
                </a:rPr>
                <a:t>●</a:t>
              </a:r>
              <a:r>
                <a:rPr lang="ja-JP" altLang="en-US" sz="2400" b="1" u="sng" dirty="0" smtClean="0">
                  <a:solidFill>
                    <a:schemeClr val="tx1">
                      <a:lumMod val="75000"/>
                      <a:lumOff val="25000"/>
                    </a:schemeClr>
                  </a:solidFill>
                  <a:latin typeface="Meiryo UI" panose="020B0604030504040204" pitchFamily="50" charset="-128"/>
                  <a:ea typeface="Meiryo UI" panose="020B0604030504040204" pitchFamily="50" charset="-128"/>
                </a:rPr>
                <a:t>自宅が浸水や土砂災害のおそれがある</a:t>
              </a:r>
              <a:endParaRPr lang="en-US" altLang="ja-JP" sz="2400" b="1" u="sng" dirty="0" smtClean="0">
                <a:solidFill>
                  <a:schemeClr val="tx1">
                    <a:lumMod val="75000"/>
                    <a:lumOff val="25000"/>
                  </a:schemeClr>
                </a:solidFill>
                <a:latin typeface="Meiryo UI" panose="020B0604030504040204" pitchFamily="50" charset="-128"/>
                <a:ea typeface="Meiryo UI" panose="020B0604030504040204" pitchFamily="50" charset="-128"/>
              </a:endParaRPr>
            </a:p>
            <a:p>
              <a:pPr>
                <a:lnSpc>
                  <a:spcPts val="3600"/>
                </a:lnSpc>
                <a:defRPr/>
              </a:pPr>
              <a:r>
                <a:rPr lang="ja-JP" altLang="en-US" sz="2400" b="1" dirty="0">
                  <a:solidFill>
                    <a:schemeClr val="tx1">
                      <a:lumMod val="75000"/>
                      <a:lumOff val="25000"/>
                    </a:schemeClr>
                  </a:solidFill>
                  <a:latin typeface="Meiryo UI" panose="020B0604030504040204" pitchFamily="50" charset="-128"/>
                  <a:ea typeface="Meiryo UI" panose="020B0604030504040204" pitchFamily="50" charset="-128"/>
                </a:rPr>
                <a:t>　</a:t>
              </a:r>
              <a:r>
                <a:rPr lang="ja-JP" altLang="en-US" sz="2400" b="1" dirty="0" smtClean="0">
                  <a:solidFill>
                    <a:schemeClr val="tx1">
                      <a:lumMod val="75000"/>
                      <a:lumOff val="25000"/>
                    </a:schemeClr>
                  </a:solidFill>
                  <a:latin typeface="Meiryo UI" panose="020B0604030504040204" pitchFamily="50" charset="-128"/>
                  <a:ea typeface="Meiryo UI" panose="020B0604030504040204" pitchFamily="50" charset="-128"/>
                </a:rPr>
                <a:t>　　　　　　　　　　　　　　</a:t>
              </a:r>
              <a:r>
                <a:rPr lang="en-US" altLang="ja-JP" sz="2400" b="1" dirty="0" smtClean="0">
                  <a:solidFill>
                    <a:schemeClr val="tx1">
                      <a:lumMod val="75000"/>
                      <a:lumOff val="25000"/>
                    </a:schemeClr>
                  </a:solidFill>
                  <a:latin typeface="Meiryo UI" panose="020B0604030504040204" pitchFamily="50" charset="-128"/>
                  <a:ea typeface="Meiryo UI" panose="020B0604030504040204" pitchFamily="50" charset="-128"/>
                </a:rPr>
                <a:t>…</a:t>
              </a:r>
              <a:r>
                <a:rPr lang="ja-JP" altLang="en-US" sz="3200" b="1" dirty="0" smtClean="0">
                  <a:solidFill>
                    <a:schemeClr val="tx1">
                      <a:lumMod val="75000"/>
                      <a:lumOff val="25000"/>
                    </a:schemeClr>
                  </a:solidFill>
                  <a:latin typeface="Meiryo UI" panose="020B0604030504040204" pitchFamily="50" charset="-128"/>
                  <a:ea typeface="Meiryo UI" panose="020B0604030504040204" pitchFamily="50" charset="-128"/>
                </a:rPr>
                <a:t>「</a:t>
              </a:r>
              <a:r>
                <a:rPr lang="ja-JP" altLang="en-US" sz="3200" b="1" dirty="0" smtClean="0">
                  <a:solidFill>
                    <a:schemeClr val="tx1">
                      <a:lumMod val="75000"/>
                      <a:lumOff val="2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a:t>
              </a:r>
              <a:r>
                <a:rPr lang="ja-JP" altLang="en-US" sz="3200" b="1" dirty="0" smtClean="0">
                  <a:solidFill>
                    <a:schemeClr val="tx1">
                      <a:lumMod val="75000"/>
                      <a:lumOff val="25000"/>
                    </a:schemeClr>
                  </a:solidFill>
                  <a:latin typeface="Meiryo UI" panose="020B0604030504040204" pitchFamily="50" charset="-128"/>
                  <a:ea typeface="Meiryo UI" panose="020B0604030504040204" pitchFamily="50" charset="-128"/>
                </a:rPr>
                <a:t>」</a:t>
              </a:r>
              <a:r>
                <a:rPr lang="ja-JP" altLang="en-US" sz="2400" b="1" dirty="0" smtClean="0">
                  <a:solidFill>
                    <a:schemeClr val="tx1">
                      <a:lumMod val="75000"/>
                      <a:lumOff val="25000"/>
                    </a:schemeClr>
                  </a:solidFill>
                  <a:latin typeface="Meiryo UI" panose="020B0604030504040204" pitchFamily="50" charset="-128"/>
                  <a:ea typeface="Meiryo UI" panose="020B0604030504040204" pitchFamily="50" charset="-128"/>
                </a:rPr>
                <a:t>のシールを貼る</a:t>
              </a:r>
              <a:endParaRPr lang="en-US" altLang="ja-JP" sz="2400" b="1" dirty="0" smtClean="0">
                <a:solidFill>
                  <a:schemeClr val="tx1">
                    <a:lumMod val="75000"/>
                    <a:lumOff val="25000"/>
                  </a:schemeClr>
                </a:solidFill>
                <a:latin typeface="Meiryo UI" panose="020B0604030504040204" pitchFamily="50" charset="-128"/>
                <a:ea typeface="Meiryo UI" panose="020B0604030504040204" pitchFamily="50" charset="-128"/>
              </a:endParaRPr>
            </a:p>
            <a:p>
              <a:pPr>
                <a:lnSpc>
                  <a:spcPts val="3600"/>
                </a:lnSpc>
                <a:defRPr/>
              </a:pPr>
              <a:r>
                <a:rPr lang="ja-JP" altLang="en-US" sz="2400" b="1" dirty="0" smtClean="0">
                  <a:solidFill>
                    <a:schemeClr val="tx1">
                      <a:lumMod val="75000"/>
                      <a:lumOff val="25000"/>
                    </a:schemeClr>
                  </a:solidFill>
                  <a:latin typeface="Meiryo UI" panose="020B0604030504040204" pitchFamily="50" charset="-128"/>
                  <a:ea typeface="Meiryo UI" panose="020B0604030504040204" pitchFamily="50" charset="-128"/>
                </a:rPr>
                <a:t>●</a:t>
              </a:r>
              <a:r>
                <a:rPr lang="ja-JP" altLang="en-US" sz="2400" b="1" u="sng" dirty="0" smtClean="0">
                  <a:solidFill>
                    <a:schemeClr val="tx1">
                      <a:lumMod val="75000"/>
                      <a:lumOff val="25000"/>
                    </a:schemeClr>
                  </a:solidFill>
                  <a:latin typeface="Meiryo UI" panose="020B0604030504040204" pitchFamily="50" charset="-128"/>
                  <a:ea typeface="Meiryo UI" panose="020B0604030504040204" pitchFamily="50" charset="-128"/>
                </a:rPr>
                <a:t>避難経路などに浸水や土砂災害のおそれがある</a:t>
              </a:r>
              <a:endParaRPr lang="en-US" altLang="ja-JP" sz="2400" b="1" u="sng" dirty="0" smtClean="0">
                <a:solidFill>
                  <a:schemeClr val="tx1">
                    <a:lumMod val="75000"/>
                    <a:lumOff val="25000"/>
                  </a:schemeClr>
                </a:solidFill>
                <a:latin typeface="Meiryo UI" panose="020B0604030504040204" pitchFamily="50" charset="-128"/>
                <a:ea typeface="Meiryo UI" panose="020B0604030504040204" pitchFamily="50" charset="-128"/>
              </a:endParaRPr>
            </a:p>
            <a:p>
              <a:pPr>
                <a:lnSpc>
                  <a:spcPts val="3600"/>
                </a:lnSpc>
                <a:defRPr/>
              </a:pPr>
              <a:r>
                <a:rPr lang="ja-JP" altLang="en-US" sz="2400" b="1" dirty="0">
                  <a:solidFill>
                    <a:schemeClr val="tx1">
                      <a:lumMod val="75000"/>
                      <a:lumOff val="25000"/>
                    </a:schemeClr>
                  </a:solidFill>
                  <a:latin typeface="Meiryo UI" panose="020B0604030504040204" pitchFamily="50" charset="-128"/>
                  <a:ea typeface="Meiryo UI" panose="020B0604030504040204" pitchFamily="50" charset="-128"/>
                </a:rPr>
                <a:t>　</a:t>
              </a:r>
              <a:r>
                <a:rPr lang="ja-JP" altLang="en-US" sz="2400" b="1" u="sng" dirty="0" smtClean="0">
                  <a:solidFill>
                    <a:schemeClr val="tx1">
                      <a:lumMod val="75000"/>
                      <a:lumOff val="25000"/>
                    </a:schemeClr>
                  </a:solidFill>
                  <a:latin typeface="Meiryo UI" panose="020B0604030504040204" pitchFamily="50" charset="-128"/>
                  <a:ea typeface="Meiryo UI" panose="020B0604030504040204" pitchFamily="50" charset="-128"/>
                </a:rPr>
                <a:t>区域がある</a:t>
              </a:r>
              <a:r>
                <a:rPr lang="ja-JP" altLang="en-US" sz="2400" b="1" dirty="0" smtClean="0">
                  <a:solidFill>
                    <a:schemeClr val="tx1">
                      <a:lumMod val="75000"/>
                      <a:lumOff val="25000"/>
                    </a:schemeClr>
                  </a:solidFill>
                  <a:latin typeface="Meiryo UI" panose="020B0604030504040204" pitchFamily="50" charset="-128"/>
                  <a:ea typeface="Meiryo UI" panose="020B0604030504040204" pitchFamily="50" charset="-128"/>
                </a:rPr>
                <a:t>　　　　　　　</a:t>
              </a:r>
              <a:r>
                <a:rPr lang="en-US" altLang="ja-JP" sz="2400" b="1" dirty="0" smtClean="0">
                  <a:solidFill>
                    <a:schemeClr val="tx1">
                      <a:lumMod val="75000"/>
                      <a:lumOff val="25000"/>
                    </a:schemeClr>
                  </a:solidFill>
                  <a:latin typeface="Meiryo UI" panose="020B0604030504040204" pitchFamily="50" charset="-128"/>
                  <a:ea typeface="Meiryo UI" panose="020B0604030504040204" pitchFamily="50" charset="-128"/>
                </a:rPr>
                <a:t>…</a:t>
              </a:r>
              <a:r>
                <a:rPr lang="ja-JP" altLang="en-US" sz="3200" b="1" dirty="0" smtClean="0">
                  <a:solidFill>
                    <a:schemeClr val="tx1">
                      <a:lumMod val="75000"/>
                      <a:lumOff val="25000"/>
                    </a:schemeClr>
                  </a:solidFill>
                  <a:latin typeface="Meiryo UI" panose="020B0604030504040204" pitchFamily="50" charset="-128"/>
                  <a:ea typeface="Meiryo UI" panose="020B0604030504040204" pitchFamily="50" charset="-128"/>
                </a:rPr>
                <a:t>「</a:t>
              </a:r>
              <a:r>
                <a:rPr lang="ja-JP" altLang="en-US" sz="2400" b="1" dirty="0" smtClean="0">
                  <a:solidFill>
                    <a:schemeClr val="tx1">
                      <a:lumMod val="75000"/>
                      <a:lumOff val="25000"/>
                    </a:schemeClr>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a:t>
              </a:r>
              <a:r>
                <a:rPr lang="ja-JP" altLang="en-US" sz="3200" b="1" dirty="0" smtClean="0">
                  <a:solidFill>
                    <a:schemeClr val="tx1">
                      <a:lumMod val="75000"/>
                      <a:lumOff val="25000"/>
                    </a:schemeClr>
                  </a:solidFill>
                  <a:latin typeface="Meiryo UI" panose="020B0604030504040204" pitchFamily="50" charset="-128"/>
                  <a:ea typeface="Meiryo UI" panose="020B0604030504040204" pitchFamily="50" charset="-128"/>
                </a:rPr>
                <a:t>」</a:t>
              </a:r>
              <a:r>
                <a:rPr lang="ja-JP" altLang="en-US" sz="2400" b="1" dirty="0" smtClean="0">
                  <a:solidFill>
                    <a:schemeClr val="tx1">
                      <a:lumMod val="75000"/>
                      <a:lumOff val="25000"/>
                    </a:schemeClr>
                  </a:solidFill>
                  <a:latin typeface="Meiryo UI" panose="020B0604030504040204" pitchFamily="50" charset="-128"/>
                  <a:ea typeface="Meiryo UI" panose="020B0604030504040204" pitchFamily="50" charset="-128"/>
                </a:rPr>
                <a:t>のシールを貼る</a:t>
              </a:r>
              <a:endParaRPr lang="en-US" altLang="ja-JP" sz="2400" b="1" dirty="0" smtClean="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14" name="角丸四角形 13"/>
            <p:cNvSpPr/>
            <p:nvPr/>
          </p:nvSpPr>
          <p:spPr>
            <a:xfrm>
              <a:off x="1265720" y="4478577"/>
              <a:ext cx="1203449" cy="936104"/>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 name="正方形/長方形 2"/>
          <p:cNvSpPr/>
          <p:nvPr/>
        </p:nvSpPr>
        <p:spPr>
          <a:xfrm>
            <a:off x="1331640" y="4751513"/>
            <a:ext cx="144016" cy="144016"/>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p:cNvSpPr txBox="1"/>
          <p:nvPr/>
        </p:nvSpPr>
        <p:spPr>
          <a:xfrm>
            <a:off x="8676456" y="6453336"/>
            <a:ext cx="470000" cy="369332"/>
          </a:xfrm>
          <a:prstGeom prst="rect">
            <a:avLst/>
          </a:prstGeom>
          <a:noFill/>
        </p:spPr>
        <p:txBody>
          <a:bodyPr wrap="none" rtlCol="0">
            <a:spAutoFit/>
          </a:bodyPr>
          <a:lstStyle/>
          <a:p>
            <a:r>
              <a:rPr lang="en-US" altLang="ja-JP" dirty="0" smtClean="0">
                <a:latin typeface="Meiryo UI" panose="020B0604030504040204" pitchFamily="50" charset="-128"/>
                <a:ea typeface="Meiryo UI" panose="020B0604030504040204" pitchFamily="50" charset="-128"/>
              </a:rPr>
              <a:t>14</a:t>
            </a:r>
            <a:endParaRPr kumimoji="1" lang="ja-JP" altLang="en-US" dirty="0">
              <a:latin typeface="Meiryo UI" panose="020B0604030504040204" pitchFamily="50" charset="-128"/>
              <a:ea typeface="Meiryo UI" panose="020B0604030504040204" pitchFamily="50" charset="-128"/>
            </a:endParaRPr>
          </a:p>
        </p:txBody>
      </p:sp>
      <p:sp>
        <p:nvSpPr>
          <p:cNvPr id="19" name="テキスト ボックス 18"/>
          <p:cNvSpPr txBox="1"/>
          <p:nvPr/>
        </p:nvSpPr>
        <p:spPr>
          <a:xfrm>
            <a:off x="179512" y="-9628"/>
            <a:ext cx="9396536" cy="646331"/>
          </a:xfrm>
          <a:prstGeom prst="rect">
            <a:avLst/>
          </a:prstGeom>
          <a:noFill/>
        </p:spPr>
        <p:txBody>
          <a:bodyPr wrap="square" rtlCol="0">
            <a:spAutoFit/>
          </a:bodyPr>
          <a:lstStyle/>
          <a:p>
            <a:r>
              <a:rPr lang="ja-JP" altLang="en-US" sz="3600" b="1" u="sng" dirty="0" smtClean="0">
                <a:solidFill>
                  <a:srgbClr val="FF6600"/>
                </a:solidFill>
                <a:latin typeface="Meiryo UI" panose="020B0604030504040204" pitchFamily="50" charset="-128"/>
                <a:ea typeface="Meiryo UI" panose="020B0604030504040204" pitchFamily="50" charset="-128"/>
              </a:rPr>
              <a:t>１</a:t>
            </a:r>
            <a:r>
              <a:rPr lang="en-US" altLang="ja-JP" sz="3600" b="1" u="sng" dirty="0" smtClean="0">
                <a:solidFill>
                  <a:srgbClr val="FF6600"/>
                </a:solidFill>
                <a:latin typeface="Meiryo UI" panose="020B0604030504040204" pitchFamily="50" charset="-128"/>
                <a:ea typeface="Meiryo UI" panose="020B0604030504040204" pitchFamily="50" charset="-128"/>
              </a:rPr>
              <a:t>-2. </a:t>
            </a:r>
            <a:r>
              <a:rPr lang="ja-JP" altLang="en-US" sz="3600" b="1" u="sng" dirty="0" smtClean="0">
                <a:solidFill>
                  <a:srgbClr val="FF6600"/>
                </a:solidFill>
                <a:latin typeface="Meiryo UI" panose="020B0604030504040204" pitchFamily="50" charset="-128"/>
                <a:ea typeface="Meiryo UI" panose="020B0604030504040204" pitchFamily="50" charset="-128"/>
              </a:rPr>
              <a:t>マイ・タイムラインシートに記録</a:t>
            </a:r>
            <a:endParaRPr lang="ja-JP" altLang="en-US" sz="3600" b="1" u="sng" dirty="0">
              <a:solidFill>
                <a:srgbClr val="FF6600"/>
              </a:solidFill>
              <a:latin typeface="Meiryo UI" panose="020B0604030504040204" pitchFamily="50" charset="-128"/>
              <a:ea typeface="Meiryo UI" panose="020B0604030504040204" pitchFamily="50" charset="-128"/>
            </a:endParaRPr>
          </a:p>
        </p:txBody>
      </p:sp>
      <p:cxnSp>
        <p:nvCxnSpPr>
          <p:cNvPr id="6" name="直線矢印コネクタ 5"/>
          <p:cNvCxnSpPr/>
          <p:nvPr/>
        </p:nvCxnSpPr>
        <p:spPr>
          <a:xfrm flipH="1">
            <a:off x="2031614" y="3876676"/>
            <a:ext cx="936106" cy="543288"/>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56886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4">
            <a:extLst>
              <a:ext uri="{FF2B5EF4-FFF2-40B4-BE49-F238E27FC236}">
                <a16:creationId xmlns="" xmlns:a16="http://schemas.microsoft.com/office/drawing/2014/main" id="{AB712912-A034-174A-B006-CCF3A48A8994}"/>
              </a:ext>
            </a:extLst>
          </p:cNvPr>
          <p:cNvSpPr txBox="1">
            <a:spLocks noChangeArrowheads="1"/>
          </p:cNvSpPr>
          <p:nvPr/>
        </p:nvSpPr>
        <p:spPr bwMode="auto">
          <a:xfrm>
            <a:off x="157444" y="4526817"/>
            <a:ext cx="2632463" cy="505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0000">
            <a:noAutofit/>
          </a:bodyPr>
          <a:lstStyle>
            <a:lvl1pPr>
              <a:defRPr kumimoji="1" sz="2400">
                <a:solidFill>
                  <a:schemeClr val="tx1"/>
                </a:solidFill>
                <a:latin typeface="Arial" charset="0"/>
                <a:ea typeface="ＭＳ Ｐゴシック" charset="-128"/>
              </a:defRPr>
            </a:lvl1pPr>
            <a:lvl2pPr marL="742950" indent="-285750">
              <a:defRPr kumimoji="1" sz="2400">
                <a:solidFill>
                  <a:schemeClr val="tx1"/>
                </a:solidFill>
                <a:latin typeface="Arial" charset="0"/>
                <a:ea typeface="ＭＳ Ｐゴシック" charset="-128"/>
              </a:defRPr>
            </a:lvl2pPr>
            <a:lvl3pPr marL="1143000" indent="-228600">
              <a:defRPr kumimoji="1" sz="2400">
                <a:solidFill>
                  <a:schemeClr val="tx1"/>
                </a:solidFill>
                <a:latin typeface="Arial" charset="0"/>
                <a:ea typeface="ＭＳ Ｐゴシック" charset="-128"/>
              </a:defRPr>
            </a:lvl3pPr>
            <a:lvl4pPr marL="1600200" indent="-228600">
              <a:defRPr kumimoji="1" sz="2400">
                <a:solidFill>
                  <a:schemeClr val="tx1"/>
                </a:solidFill>
                <a:latin typeface="Arial" charset="0"/>
                <a:ea typeface="ＭＳ Ｐゴシック" charset="-128"/>
              </a:defRPr>
            </a:lvl4pPr>
            <a:lvl5pPr marL="2057400" indent="-228600">
              <a:defRPr kumimoji="1" sz="2400">
                <a:solidFill>
                  <a:schemeClr val="tx1"/>
                </a:solidFill>
                <a:latin typeface="Arial" charset="0"/>
                <a:ea typeface="ＭＳ Ｐゴシック" charset="-128"/>
              </a:defRPr>
            </a:lvl5pPr>
            <a:lvl6pPr marL="2514600" indent="-228600" algn="ctr" fontAlgn="base">
              <a:spcBef>
                <a:spcPct val="0"/>
              </a:spcBef>
              <a:spcAft>
                <a:spcPct val="0"/>
              </a:spcAft>
              <a:defRPr kumimoji="1" sz="2400">
                <a:solidFill>
                  <a:schemeClr val="tx1"/>
                </a:solidFill>
                <a:latin typeface="Arial" charset="0"/>
                <a:ea typeface="ＭＳ Ｐゴシック" charset="-128"/>
              </a:defRPr>
            </a:lvl6pPr>
            <a:lvl7pPr marL="2971800" indent="-228600" algn="ctr" fontAlgn="base">
              <a:spcBef>
                <a:spcPct val="0"/>
              </a:spcBef>
              <a:spcAft>
                <a:spcPct val="0"/>
              </a:spcAft>
              <a:defRPr kumimoji="1" sz="2400">
                <a:solidFill>
                  <a:schemeClr val="tx1"/>
                </a:solidFill>
                <a:latin typeface="Arial" charset="0"/>
                <a:ea typeface="ＭＳ Ｐゴシック" charset="-128"/>
              </a:defRPr>
            </a:lvl7pPr>
            <a:lvl8pPr marL="3429000" indent="-228600" algn="ctr" fontAlgn="base">
              <a:spcBef>
                <a:spcPct val="0"/>
              </a:spcBef>
              <a:spcAft>
                <a:spcPct val="0"/>
              </a:spcAft>
              <a:defRPr kumimoji="1" sz="2400">
                <a:solidFill>
                  <a:schemeClr val="tx1"/>
                </a:solidFill>
                <a:latin typeface="Arial" charset="0"/>
                <a:ea typeface="ＭＳ Ｐゴシック" charset="-128"/>
              </a:defRPr>
            </a:lvl8pPr>
            <a:lvl9pPr marL="3886200" indent="-228600" algn="ctr" fontAlgn="base">
              <a:spcBef>
                <a:spcPct val="0"/>
              </a:spcBef>
              <a:spcAft>
                <a:spcPct val="0"/>
              </a:spcAft>
              <a:defRPr kumimoji="1" sz="2400">
                <a:solidFill>
                  <a:schemeClr val="tx1"/>
                </a:solidFill>
                <a:latin typeface="Arial" charset="0"/>
                <a:ea typeface="ＭＳ Ｐゴシック" charset="-128"/>
              </a:defRPr>
            </a:lvl9pPr>
          </a:lstStyle>
          <a:p>
            <a:pPr lvl="0" defTabSz="685800">
              <a:lnSpc>
                <a:spcPct val="120000"/>
              </a:lnSpc>
              <a:defRPr/>
            </a:pPr>
            <a:r>
              <a:rPr lang="en-US" altLang="ja-JP" b="1" dirty="0">
                <a:latin typeface="Meiryo" panose="020B0604030504040204" pitchFamily="34" charset="-128"/>
                <a:ea typeface="Meiryo" panose="020B0604030504040204" pitchFamily="34" charset="-128"/>
              </a:rPr>
              <a:t>〈</a:t>
            </a:r>
            <a:r>
              <a:rPr lang="ja-JP" altLang="en-US" b="1" dirty="0">
                <a:latin typeface="Meiryo" panose="020B0604030504040204" pitchFamily="34" charset="-128"/>
                <a:ea typeface="Meiryo" panose="020B0604030504040204" pitchFamily="34" charset="-128"/>
              </a:rPr>
              <a:t>入手方法</a:t>
            </a:r>
            <a:r>
              <a:rPr lang="en-US" altLang="ja-JP" b="1" dirty="0">
                <a:latin typeface="Meiryo" panose="020B0604030504040204" pitchFamily="34" charset="-128"/>
                <a:ea typeface="Meiryo" panose="020B0604030504040204" pitchFamily="34" charset="-128"/>
              </a:rPr>
              <a:t>〉</a:t>
            </a:r>
          </a:p>
        </p:txBody>
      </p:sp>
      <p:sp>
        <p:nvSpPr>
          <p:cNvPr id="11" name="正方形/長方形 10">
            <a:extLst>
              <a:ext uri="{FF2B5EF4-FFF2-40B4-BE49-F238E27FC236}">
                <a16:creationId xmlns="" xmlns:a16="http://schemas.microsoft.com/office/drawing/2014/main" id="{5B7B9787-E4A7-0547-B96E-D7CDBECB9282}"/>
              </a:ext>
            </a:extLst>
          </p:cNvPr>
          <p:cNvSpPr/>
          <p:nvPr/>
        </p:nvSpPr>
        <p:spPr>
          <a:xfrm>
            <a:off x="4843604" y="6626534"/>
            <a:ext cx="289711" cy="231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144016" y="46365"/>
            <a:ext cx="9396536" cy="646331"/>
          </a:xfrm>
          <a:prstGeom prst="rect">
            <a:avLst/>
          </a:prstGeom>
          <a:noFill/>
        </p:spPr>
        <p:txBody>
          <a:bodyPr wrap="square" rtlCol="0">
            <a:spAutoFit/>
          </a:bodyPr>
          <a:lstStyle/>
          <a:p>
            <a:r>
              <a:rPr lang="ja-JP" altLang="en-US" sz="3600" b="1" u="sng" dirty="0" smtClean="0">
                <a:solidFill>
                  <a:srgbClr val="FF6600"/>
                </a:solidFill>
                <a:latin typeface="Meiryo UI" panose="020B0604030504040204" pitchFamily="50" charset="-128"/>
                <a:ea typeface="Meiryo UI" panose="020B0604030504040204" pitchFamily="50" charset="-128"/>
              </a:rPr>
              <a:t>２</a:t>
            </a:r>
            <a:r>
              <a:rPr lang="en-US" altLang="ja-JP" sz="3600" b="1" u="sng" dirty="0" smtClean="0">
                <a:solidFill>
                  <a:srgbClr val="FF6600"/>
                </a:solidFill>
                <a:latin typeface="Meiryo UI" panose="020B0604030504040204" pitchFamily="50" charset="-128"/>
                <a:ea typeface="Meiryo UI" panose="020B0604030504040204" pitchFamily="50" charset="-128"/>
              </a:rPr>
              <a:t>. </a:t>
            </a:r>
            <a:r>
              <a:rPr lang="ja-JP" altLang="en-US" sz="3600" b="1" u="sng" dirty="0" smtClean="0">
                <a:solidFill>
                  <a:srgbClr val="FF6600"/>
                </a:solidFill>
                <a:latin typeface="Meiryo UI" panose="020B0604030504040204" pitchFamily="50" charset="-128"/>
                <a:ea typeface="Meiryo UI" panose="020B0604030504040204" pitchFamily="50" charset="-128"/>
              </a:rPr>
              <a:t>避難</a:t>
            </a:r>
            <a:r>
              <a:rPr lang="ja-JP" altLang="en-US" sz="3600" b="1" u="sng" dirty="0">
                <a:solidFill>
                  <a:srgbClr val="FF6600"/>
                </a:solidFill>
                <a:latin typeface="Meiryo UI" panose="020B0604030504040204" pitchFamily="50" charset="-128"/>
                <a:ea typeface="Meiryo UI" panose="020B0604030504040204" pitchFamily="50" charset="-128"/>
              </a:rPr>
              <a:t>情報</a:t>
            </a:r>
            <a:r>
              <a:rPr lang="ja-JP" altLang="en-US" sz="3600" b="1" u="sng" dirty="0" smtClean="0">
                <a:solidFill>
                  <a:srgbClr val="FF6600"/>
                </a:solidFill>
                <a:latin typeface="Meiryo UI" panose="020B0604030504040204" pitchFamily="50" charset="-128"/>
                <a:ea typeface="Meiryo UI" panose="020B0604030504040204" pitchFamily="50" charset="-128"/>
              </a:rPr>
              <a:t>や防災</a:t>
            </a:r>
            <a:r>
              <a:rPr lang="ja-JP" altLang="en-US" sz="3600" b="1" u="sng" dirty="0">
                <a:solidFill>
                  <a:srgbClr val="FF6600"/>
                </a:solidFill>
                <a:latin typeface="Meiryo UI" panose="020B0604030504040204" pitchFamily="50" charset="-128"/>
                <a:ea typeface="Meiryo UI" panose="020B0604030504040204" pitchFamily="50" charset="-128"/>
              </a:rPr>
              <a:t>気象情報</a:t>
            </a:r>
            <a:r>
              <a:rPr lang="ja-JP" altLang="en-US" sz="3600" b="1" u="sng" dirty="0" smtClean="0">
                <a:solidFill>
                  <a:srgbClr val="FF6600"/>
                </a:solidFill>
                <a:latin typeface="Meiryo UI" panose="020B0604030504040204" pitchFamily="50" charset="-128"/>
                <a:ea typeface="Meiryo UI" panose="020B0604030504040204" pitchFamily="50" charset="-128"/>
              </a:rPr>
              <a:t>を確認する</a:t>
            </a:r>
            <a:endParaRPr lang="ja-JP" altLang="en-US" sz="3600" b="1" u="sng" dirty="0">
              <a:solidFill>
                <a:srgbClr val="FF6600"/>
              </a:solidFill>
              <a:latin typeface="Meiryo UI" panose="020B0604030504040204" pitchFamily="50" charset="-128"/>
              <a:ea typeface="Meiryo UI" panose="020B0604030504040204" pitchFamily="50" charset="-128"/>
            </a:endParaRPr>
          </a:p>
        </p:txBody>
      </p:sp>
      <p:grpSp>
        <p:nvGrpSpPr>
          <p:cNvPr id="16" name="グループ化 15"/>
          <p:cNvGrpSpPr/>
          <p:nvPr/>
        </p:nvGrpSpPr>
        <p:grpSpPr>
          <a:xfrm>
            <a:off x="278121" y="5027395"/>
            <a:ext cx="8868335" cy="1885365"/>
            <a:chOff x="166117" y="1275425"/>
            <a:chExt cx="8868335" cy="1885365"/>
          </a:xfrm>
        </p:grpSpPr>
        <p:grpSp>
          <p:nvGrpSpPr>
            <p:cNvPr id="17" name="グループ化 16"/>
            <p:cNvGrpSpPr/>
            <p:nvPr/>
          </p:nvGrpSpPr>
          <p:grpSpPr>
            <a:xfrm>
              <a:off x="166117" y="1275425"/>
              <a:ext cx="2304256" cy="1885365"/>
              <a:chOff x="166117" y="1275425"/>
              <a:chExt cx="2304256" cy="1885365"/>
            </a:xfrm>
          </p:grpSpPr>
          <p:grpSp>
            <p:nvGrpSpPr>
              <p:cNvPr id="25" name="グループ化 24"/>
              <p:cNvGrpSpPr/>
              <p:nvPr/>
            </p:nvGrpSpPr>
            <p:grpSpPr>
              <a:xfrm>
                <a:off x="447358" y="2128543"/>
                <a:ext cx="1926861" cy="1032247"/>
                <a:chOff x="607245" y="1793611"/>
                <a:chExt cx="1926861" cy="1032247"/>
              </a:xfrm>
            </p:grpSpPr>
            <p:pic>
              <p:nvPicPr>
                <p:cNvPr id="27" name="Picture 2" descr="C:\Users\85923\Desktop\tv_scree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7245" y="1793611"/>
                  <a:ext cx="1045093" cy="956259"/>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3" descr="C:\Users\85923\Desktop\saigai_radio_temawashi.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57749" y="1797939"/>
                  <a:ext cx="1076357" cy="1027919"/>
                </a:xfrm>
                <a:prstGeom prst="rect">
                  <a:avLst/>
                </a:prstGeom>
                <a:noFill/>
                <a:extLst>
                  <a:ext uri="{909E8E84-426E-40DD-AFC4-6F175D3DCCD1}">
                    <a14:hiddenFill xmlns:a14="http://schemas.microsoft.com/office/drawing/2010/main">
                      <a:solidFill>
                        <a:srgbClr val="FFFFFF"/>
                      </a:solidFill>
                    </a14:hiddenFill>
                  </a:ext>
                </a:extLst>
              </p:spPr>
            </p:pic>
          </p:grpSp>
          <p:sp>
            <p:nvSpPr>
              <p:cNvPr id="26" name="タイトル 1"/>
              <p:cNvSpPr txBox="1">
                <a:spLocks/>
              </p:cNvSpPr>
              <p:nvPr/>
            </p:nvSpPr>
            <p:spPr>
              <a:xfrm>
                <a:off x="166117" y="1275425"/>
                <a:ext cx="2304256" cy="857445"/>
              </a:xfrm>
              <a:prstGeom prst="rect">
                <a:avLst/>
              </a:prstGeom>
              <a:solidFill>
                <a:schemeClr val="bg2">
                  <a:lumMod val="75000"/>
                </a:schemeClr>
              </a:solidFill>
            </p:spPr>
            <p:txBody>
              <a:bodyPr vert="horz" lIns="91440" tIns="45720" rIns="91440" bIns="45720" rtlCol="0" anchor="ctr">
                <a:noAutofit/>
              </a:bodyPr>
              <a:lstStyle>
                <a:lvl1pPr algn="l" defTabSz="914400" rtl="0" eaLnBrk="1" latinLnBrk="0" hangingPunct="1">
                  <a:spcBef>
                    <a:spcPct val="0"/>
                  </a:spcBef>
                  <a:buNone/>
                  <a:defRPr kumimoji="1" sz="4000" kern="1200" spc="-100" baseline="0">
                    <a:solidFill>
                      <a:schemeClr val="tx2"/>
                    </a:solidFill>
                    <a:latin typeface="+mj-lt"/>
                    <a:ea typeface="+mj-ea"/>
                    <a:cs typeface="+mj-cs"/>
                  </a:defRPr>
                </a:lvl1pPr>
              </a:lstStyle>
              <a:p>
                <a:pPr algn="ctr"/>
                <a:r>
                  <a:rPr lang="ja-JP" altLang="en-US" sz="2800" b="1" dirty="0" smtClean="0">
                    <a:solidFill>
                      <a:schemeClr val="bg1"/>
                    </a:solidFill>
                    <a:latin typeface="Meiryo UI" panose="020B0604030504040204" pitchFamily="50" charset="-128"/>
                    <a:ea typeface="Meiryo UI" panose="020B0604030504040204" pitchFamily="50" charset="-128"/>
                  </a:rPr>
                  <a:t>テレビ</a:t>
                </a:r>
                <a:endParaRPr lang="en-US" altLang="ja-JP" sz="2800" b="1" dirty="0" smtClean="0">
                  <a:solidFill>
                    <a:schemeClr val="bg1"/>
                  </a:solidFill>
                  <a:latin typeface="Meiryo UI" panose="020B0604030504040204" pitchFamily="50" charset="-128"/>
                  <a:ea typeface="Meiryo UI" panose="020B0604030504040204" pitchFamily="50" charset="-128"/>
                </a:endParaRPr>
              </a:p>
              <a:p>
                <a:pPr algn="ctr"/>
                <a:r>
                  <a:rPr lang="ja-JP" altLang="en-US" sz="2800" b="1" dirty="0" smtClean="0">
                    <a:solidFill>
                      <a:schemeClr val="bg1"/>
                    </a:solidFill>
                    <a:latin typeface="Meiryo UI" panose="020B0604030504040204" pitchFamily="50" charset="-128"/>
                    <a:ea typeface="Meiryo UI" panose="020B0604030504040204" pitchFamily="50" charset="-128"/>
                  </a:rPr>
                  <a:t>ラジオ</a:t>
                </a:r>
                <a:endParaRPr lang="en-US" altLang="ja-JP" sz="2800" b="1" dirty="0" smtClean="0">
                  <a:solidFill>
                    <a:schemeClr val="bg1"/>
                  </a:solidFill>
                  <a:latin typeface="Meiryo UI" panose="020B0604030504040204" pitchFamily="50" charset="-128"/>
                  <a:ea typeface="Meiryo UI" panose="020B0604030504040204" pitchFamily="50" charset="-128"/>
                </a:endParaRPr>
              </a:p>
            </p:txBody>
          </p:sp>
        </p:grpSp>
        <p:grpSp>
          <p:nvGrpSpPr>
            <p:cNvPr id="18" name="グループ化 17"/>
            <p:cNvGrpSpPr/>
            <p:nvPr/>
          </p:nvGrpSpPr>
          <p:grpSpPr>
            <a:xfrm>
              <a:off x="2596362" y="1275425"/>
              <a:ext cx="6438090" cy="1814718"/>
              <a:chOff x="301975" y="2640656"/>
              <a:chExt cx="7099825" cy="1892363"/>
            </a:xfrm>
          </p:grpSpPr>
          <p:grpSp>
            <p:nvGrpSpPr>
              <p:cNvPr id="19" name="グループ化 18"/>
              <p:cNvGrpSpPr/>
              <p:nvPr/>
            </p:nvGrpSpPr>
            <p:grpSpPr>
              <a:xfrm>
                <a:off x="1141581" y="3630173"/>
                <a:ext cx="1664127" cy="881129"/>
                <a:chOff x="1191521" y="4271697"/>
                <a:chExt cx="1664127" cy="881129"/>
              </a:xfrm>
            </p:grpSpPr>
            <p:pic>
              <p:nvPicPr>
                <p:cNvPr id="23" name="Picture 4" descr="C:\Users\85923\Desktop\smartphone_hogo_film.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91521" y="4271697"/>
                  <a:ext cx="877633" cy="877632"/>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5" descr="C:\Users\85923\Desktop\computer_email.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74520" y="4271697"/>
                  <a:ext cx="881128" cy="881129"/>
                </a:xfrm>
                <a:prstGeom prst="rect">
                  <a:avLst/>
                </a:prstGeom>
                <a:noFill/>
                <a:extLst>
                  <a:ext uri="{909E8E84-426E-40DD-AFC4-6F175D3DCCD1}">
                    <a14:hiddenFill xmlns:a14="http://schemas.microsoft.com/office/drawing/2010/main">
                      <a:solidFill>
                        <a:srgbClr val="FFFFFF"/>
                      </a:solidFill>
                    </a14:hiddenFill>
                  </a:ext>
                </a:extLst>
              </p:spPr>
            </p:pic>
          </p:grpSp>
          <p:pic>
            <p:nvPicPr>
              <p:cNvPr id="20" name="Picture 6" descr="C:\Users\85923\Desktop\smartphone_app.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802051" y="3238111"/>
                <a:ext cx="1133046" cy="1294908"/>
              </a:xfrm>
              <a:prstGeom prst="rect">
                <a:avLst/>
              </a:prstGeom>
              <a:noFill/>
              <a:extLst>
                <a:ext uri="{909E8E84-426E-40DD-AFC4-6F175D3DCCD1}">
                  <a14:hiddenFill xmlns:a14="http://schemas.microsoft.com/office/drawing/2010/main">
                    <a:solidFill>
                      <a:srgbClr val="FFFFFF"/>
                    </a:solidFill>
                  </a14:hiddenFill>
                </a:ext>
              </a:extLst>
            </p:spPr>
          </p:pic>
          <p:sp>
            <p:nvSpPr>
              <p:cNvPr id="21" name="タイトル 1"/>
              <p:cNvSpPr txBox="1">
                <a:spLocks/>
              </p:cNvSpPr>
              <p:nvPr/>
            </p:nvSpPr>
            <p:spPr>
              <a:xfrm>
                <a:off x="301975" y="2640656"/>
                <a:ext cx="3434480" cy="894133"/>
              </a:xfrm>
              <a:prstGeom prst="rect">
                <a:avLst/>
              </a:prstGeom>
              <a:solidFill>
                <a:schemeClr val="bg2">
                  <a:lumMod val="75000"/>
                </a:schemeClr>
              </a:solidFill>
            </p:spPr>
            <p:txBody>
              <a:bodyPr vert="horz" lIns="91440" tIns="45720" rIns="91440" bIns="45720" rtlCol="0" anchor="ctr">
                <a:noAutofit/>
              </a:bodyPr>
              <a:lstStyle>
                <a:lvl1pPr algn="l" defTabSz="914400" rtl="0" eaLnBrk="1" latinLnBrk="0" hangingPunct="1">
                  <a:spcBef>
                    <a:spcPct val="0"/>
                  </a:spcBef>
                  <a:buNone/>
                  <a:defRPr kumimoji="1" sz="4000" kern="1200" spc="-100" baseline="0">
                    <a:solidFill>
                      <a:schemeClr val="tx2"/>
                    </a:solidFill>
                    <a:latin typeface="+mj-lt"/>
                    <a:ea typeface="+mj-ea"/>
                    <a:cs typeface="+mj-cs"/>
                  </a:defRPr>
                </a:lvl1pPr>
              </a:lstStyle>
              <a:p>
                <a:pPr algn="ctr"/>
                <a:r>
                  <a:rPr lang="ja-JP" altLang="en-US" sz="2800" b="1" dirty="0">
                    <a:solidFill>
                      <a:schemeClr val="bg1"/>
                    </a:solidFill>
                    <a:latin typeface="Meiryo UI" panose="020B0604030504040204" pitchFamily="50" charset="-128"/>
                    <a:ea typeface="Meiryo UI" panose="020B0604030504040204" pitchFamily="50" charset="-128"/>
                  </a:rPr>
                  <a:t>自治体の</a:t>
                </a:r>
                <a:r>
                  <a:rPr lang="ja-JP" altLang="en-US" sz="2800" b="1" dirty="0" smtClean="0">
                    <a:solidFill>
                      <a:schemeClr val="bg1"/>
                    </a:solidFill>
                    <a:latin typeface="Meiryo UI" panose="020B0604030504040204" pitchFamily="50" charset="-128"/>
                    <a:ea typeface="Meiryo UI" panose="020B0604030504040204" pitchFamily="50" charset="-128"/>
                  </a:rPr>
                  <a:t>メール</a:t>
                </a:r>
                <a:endParaRPr lang="en-US" altLang="ja-JP" sz="2800" b="1" dirty="0" smtClean="0">
                  <a:solidFill>
                    <a:schemeClr val="bg1"/>
                  </a:solidFill>
                  <a:latin typeface="Meiryo UI" panose="020B0604030504040204" pitchFamily="50" charset="-128"/>
                  <a:ea typeface="Meiryo UI" panose="020B0604030504040204" pitchFamily="50" charset="-128"/>
                </a:endParaRPr>
              </a:p>
              <a:p>
                <a:pPr algn="ctr"/>
                <a:r>
                  <a:rPr lang="ja-JP" altLang="en-US" sz="2800" b="1" dirty="0" smtClean="0">
                    <a:solidFill>
                      <a:schemeClr val="bg1"/>
                    </a:solidFill>
                    <a:latin typeface="Meiryo UI" panose="020B0604030504040204" pitchFamily="50" charset="-128"/>
                    <a:ea typeface="Meiryo UI" panose="020B0604030504040204" pitchFamily="50" charset="-128"/>
                  </a:rPr>
                  <a:t>配信サービス</a:t>
                </a:r>
                <a:endParaRPr lang="en-US" altLang="ja-JP" sz="2800" b="1" dirty="0">
                  <a:solidFill>
                    <a:schemeClr val="bg1"/>
                  </a:solidFill>
                  <a:latin typeface="Meiryo UI" panose="020B0604030504040204" pitchFamily="50" charset="-128"/>
                  <a:ea typeface="Meiryo UI" panose="020B0604030504040204" pitchFamily="50" charset="-128"/>
                </a:endParaRPr>
              </a:p>
            </p:txBody>
          </p:sp>
          <p:sp>
            <p:nvSpPr>
              <p:cNvPr id="22" name="タイトル 1"/>
              <p:cNvSpPr txBox="1">
                <a:spLocks/>
              </p:cNvSpPr>
              <p:nvPr/>
            </p:nvSpPr>
            <p:spPr>
              <a:xfrm>
                <a:off x="3895273" y="2640656"/>
                <a:ext cx="3506527" cy="894133"/>
              </a:xfrm>
              <a:prstGeom prst="rect">
                <a:avLst/>
              </a:prstGeom>
              <a:solidFill>
                <a:schemeClr val="bg2">
                  <a:lumMod val="75000"/>
                </a:schemeClr>
              </a:solidFill>
            </p:spPr>
            <p:txBody>
              <a:bodyPr vert="horz" lIns="91440" tIns="45720" rIns="91440" bIns="45720" rtlCol="0" anchor="ctr">
                <a:noAutofit/>
              </a:bodyPr>
              <a:lstStyle>
                <a:lvl1pPr algn="l" defTabSz="914400" rtl="0" eaLnBrk="1" latinLnBrk="0" hangingPunct="1">
                  <a:spcBef>
                    <a:spcPct val="0"/>
                  </a:spcBef>
                  <a:buNone/>
                  <a:defRPr kumimoji="1" sz="4000" kern="1200" spc="-100" baseline="0">
                    <a:solidFill>
                      <a:schemeClr val="tx2"/>
                    </a:solidFill>
                    <a:latin typeface="+mj-lt"/>
                    <a:ea typeface="+mj-ea"/>
                    <a:cs typeface="+mj-cs"/>
                  </a:defRPr>
                </a:lvl1pPr>
              </a:lstStyle>
              <a:p>
                <a:pPr algn="ctr"/>
                <a:r>
                  <a:rPr lang="ja-JP" altLang="en-US" sz="2800" b="1" dirty="0">
                    <a:solidFill>
                      <a:schemeClr val="bg1"/>
                    </a:solidFill>
                    <a:latin typeface="Meiryo UI" panose="020B0604030504040204" pitchFamily="50" charset="-128"/>
                    <a:ea typeface="Meiryo UI" panose="020B0604030504040204" pitchFamily="50" charset="-128"/>
                  </a:rPr>
                  <a:t>緊急速報</a:t>
                </a:r>
                <a:r>
                  <a:rPr lang="ja-JP" altLang="en-US" sz="2800" b="1" dirty="0" smtClean="0">
                    <a:solidFill>
                      <a:schemeClr val="bg1"/>
                    </a:solidFill>
                    <a:latin typeface="Meiryo UI" panose="020B0604030504040204" pitchFamily="50" charset="-128"/>
                    <a:ea typeface="Meiryo UI" panose="020B0604030504040204" pitchFamily="50" charset="-128"/>
                  </a:rPr>
                  <a:t>メール</a:t>
                </a:r>
                <a:endParaRPr lang="en-US" altLang="ja-JP" sz="2800" b="1" dirty="0" smtClean="0">
                  <a:solidFill>
                    <a:schemeClr val="bg1"/>
                  </a:solidFill>
                  <a:latin typeface="Meiryo UI" panose="020B0604030504040204" pitchFamily="50" charset="-128"/>
                  <a:ea typeface="Meiryo UI" panose="020B0604030504040204" pitchFamily="50" charset="-128"/>
                </a:endParaRPr>
              </a:p>
              <a:p>
                <a:pPr algn="ctr"/>
                <a:r>
                  <a:rPr lang="ja-JP" altLang="en-US" sz="2800" b="1" dirty="0" smtClean="0">
                    <a:solidFill>
                      <a:schemeClr val="bg1"/>
                    </a:solidFill>
                    <a:latin typeface="Meiryo UI" panose="020B0604030504040204" pitchFamily="50" charset="-128"/>
                    <a:ea typeface="Meiryo UI" panose="020B0604030504040204" pitchFamily="50" charset="-128"/>
                  </a:rPr>
                  <a:t>民間</a:t>
                </a:r>
                <a:r>
                  <a:rPr lang="ja-JP" altLang="en-US" sz="2800" b="1" dirty="0">
                    <a:solidFill>
                      <a:schemeClr val="bg1"/>
                    </a:solidFill>
                    <a:latin typeface="Meiryo UI" panose="020B0604030504040204" pitchFamily="50" charset="-128"/>
                    <a:ea typeface="Meiryo UI" panose="020B0604030504040204" pitchFamily="50" charset="-128"/>
                  </a:rPr>
                  <a:t>防災アプリ</a:t>
                </a:r>
                <a:endParaRPr lang="en-US" altLang="ja-JP" sz="2800" b="1" dirty="0">
                  <a:solidFill>
                    <a:schemeClr val="bg1"/>
                  </a:solidFill>
                  <a:latin typeface="Meiryo UI" panose="020B0604030504040204" pitchFamily="50" charset="-128"/>
                  <a:ea typeface="Meiryo UI" panose="020B0604030504040204" pitchFamily="50" charset="-128"/>
                </a:endParaRPr>
              </a:p>
            </p:txBody>
          </p:sp>
        </p:grpSp>
      </p:grpSp>
      <p:sp>
        <p:nvSpPr>
          <p:cNvPr id="29" name="テキスト ボックス 28"/>
          <p:cNvSpPr txBox="1"/>
          <p:nvPr/>
        </p:nvSpPr>
        <p:spPr>
          <a:xfrm>
            <a:off x="7788373" y="6288480"/>
            <a:ext cx="1255442" cy="523220"/>
          </a:xfrm>
          <a:prstGeom prst="rect">
            <a:avLst/>
          </a:prstGeom>
          <a:noFill/>
        </p:spPr>
        <p:txBody>
          <a:bodyPr wrap="square" rtlCol="0">
            <a:spAutoFit/>
          </a:bodyPr>
          <a:lstStyle/>
          <a:p>
            <a:r>
              <a:rPr lang="ja-JP" altLang="en-US" sz="2800" dirty="0" smtClean="0">
                <a:latin typeface="HG丸ｺﾞｼｯｸM-PRO" panose="020F0600000000000000" pitchFamily="50" charset="-128"/>
                <a:ea typeface="HG丸ｺﾞｼｯｸM-PRO" panose="020F0600000000000000" pitchFamily="50" charset="-128"/>
              </a:rPr>
              <a:t>など</a:t>
            </a:r>
            <a:endParaRPr kumimoji="1" lang="ja-JP" altLang="en-US" sz="2800" dirty="0">
              <a:latin typeface="HG丸ｺﾞｼｯｸM-PRO" panose="020F0600000000000000" pitchFamily="50" charset="-128"/>
              <a:ea typeface="HG丸ｺﾞｼｯｸM-PRO" panose="020F0600000000000000" pitchFamily="50" charset="-128"/>
            </a:endParaRPr>
          </a:p>
        </p:txBody>
      </p:sp>
      <p:sp>
        <p:nvSpPr>
          <p:cNvPr id="35" name="テキスト ボックス 34"/>
          <p:cNvSpPr txBox="1"/>
          <p:nvPr/>
        </p:nvSpPr>
        <p:spPr>
          <a:xfrm>
            <a:off x="8676456" y="6453336"/>
            <a:ext cx="470000" cy="369332"/>
          </a:xfrm>
          <a:prstGeom prst="rect">
            <a:avLst/>
          </a:prstGeom>
          <a:noFill/>
        </p:spPr>
        <p:txBody>
          <a:bodyPr wrap="none" rtlCol="0">
            <a:spAutoFit/>
          </a:bodyPr>
          <a:lstStyle/>
          <a:p>
            <a:r>
              <a:rPr lang="en-US" altLang="ja-JP" dirty="0" smtClean="0">
                <a:latin typeface="Meiryo UI" panose="020B0604030504040204" pitchFamily="50" charset="-128"/>
                <a:ea typeface="Meiryo UI" panose="020B0604030504040204" pitchFamily="50" charset="-128"/>
              </a:rPr>
              <a:t>15</a:t>
            </a:r>
            <a:endParaRPr kumimoji="1" lang="ja-JP" altLang="en-US" dirty="0">
              <a:latin typeface="Meiryo UI" panose="020B0604030504040204" pitchFamily="50" charset="-128"/>
              <a:ea typeface="Meiryo UI" panose="020B0604030504040204" pitchFamily="50" charset="-128"/>
            </a:endParaRPr>
          </a:p>
        </p:txBody>
      </p:sp>
      <p:pic>
        <p:nvPicPr>
          <p:cNvPr id="102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8121" y="692696"/>
            <a:ext cx="8139707" cy="38341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角丸四角形 1"/>
          <p:cNvSpPr/>
          <p:nvPr/>
        </p:nvSpPr>
        <p:spPr>
          <a:xfrm>
            <a:off x="659268" y="1358465"/>
            <a:ext cx="6129747" cy="3168352"/>
          </a:xfrm>
          <a:prstGeom prst="roundRect">
            <a:avLst>
              <a:gd name="adj" fmla="val 6551"/>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角丸四角形 31"/>
          <p:cNvSpPr/>
          <p:nvPr/>
        </p:nvSpPr>
        <p:spPr>
          <a:xfrm>
            <a:off x="6789015" y="1343774"/>
            <a:ext cx="1660768" cy="3168352"/>
          </a:xfrm>
          <a:prstGeom prst="roundRect">
            <a:avLst>
              <a:gd name="adj" fmla="val 6551"/>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p:cNvSpPr txBox="1"/>
          <p:nvPr/>
        </p:nvSpPr>
        <p:spPr>
          <a:xfrm>
            <a:off x="3059832" y="4498259"/>
            <a:ext cx="3294261" cy="400110"/>
          </a:xfrm>
          <a:prstGeom prst="rect">
            <a:avLst/>
          </a:prstGeom>
          <a:noFill/>
        </p:spPr>
        <p:txBody>
          <a:bodyPr wrap="square" rtlCol="0">
            <a:spAutoFit/>
          </a:bodyPr>
          <a:lstStyle/>
          <a:p>
            <a:r>
              <a:rPr lang="ja-JP" altLang="en-US" sz="2000" b="1" dirty="0" smtClean="0">
                <a:solidFill>
                  <a:srgbClr val="FF0000"/>
                </a:solidFill>
                <a:latin typeface="Meiryo UI" panose="020B0604030504040204" pitchFamily="50" charset="-128"/>
                <a:ea typeface="Meiryo UI" panose="020B0604030504040204" pitchFamily="50" charset="-128"/>
              </a:rPr>
              <a:t>情報の入手方法の一覧</a:t>
            </a:r>
            <a:endParaRPr kumimoji="1" lang="ja-JP" altLang="en-US" sz="2000" b="1" dirty="0">
              <a:solidFill>
                <a:srgbClr val="FF0000"/>
              </a:solidFill>
              <a:latin typeface="Meiryo UI" panose="020B0604030504040204" pitchFamily="50" charset="-128"/>
              <a:ea typeface="Meiryo UI" panose="020B0604030504040204" pitchFamily="50" charset="-128"/>
            </a:endParaRPr>
          </a:p>
        </p:txBody>
      </p:sp>
      <p:sp>
        <p:nvSpPr>
          <p:cNvPr id="33" name="テキスト ボックス 32"/>
          <p:cNvSpPr txBox="1"/>
          <p:nvPr/>
        </p:nvSpPr>
        <p:spPr>
          <a:xfrm>
            <a:off x="6768963" y="4509120"/>
            <a:ext cx="1907493" cy="400110"/>
          </a:xfrm>
          <a:prstGeom prst="rect">
            <a:avLst/>
          </a:prstGeom>
          <a:noFill/>
        </p:spPr>
        <p:txBody>
          <a:bodyPr wrap="square" rtlCol="0">
            <a:spAutoFit/>
          </a:bodyPr>
          <a:lstStyle/>
          <a:p>
            <a:r>
              <a:rPr lang="ja-JP" altLang="en-US" sz="2000" b="1" dirty="0" smtClean="0">
                <a:solidFill>
                  <a:srgbClr val="FF0000"/>
                </a:solidFill>
                <a:latin typeface="Meiryo UI" panose="020B0604030504040204" pitchFamily="50" charset="-128"/>
                <a:ea typeface="Meiryo UI" panose="020B0604030504040204" pitchFamily="50" charset="-128"/>
              </a:rPr>
              <a:t>シールの貼付</a:t>
            </a:r>
            <a:endParaRPr kumimoji="1" lang="ja-JP" altLang="en-US" sz="2000" b="1" dirty="0">
              <a:solidFill>
                <a:srgbClr val="FF0000"/>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3069660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576496" y="0"/>
            <a:ext cx="7848872" cy="984062"/>
          </a:xfrm>
        </p:spPr>
        <p:txBody>
          <a:bodyPr>
            <a:noAutofit/>
          </a:bodyPr>
          <a:lstStyle/>
          <a:p>
            <a:r>
              <a:rPr lang="ja-JP" altLang="en-US" sz="4400" b="1" dirty="0">
                <a:solidFill>
                  <a:schemeClr val="tx2">
                    <a:lumMod val="75000"/>
                  </a:schemeClr>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「マイ・タイムライン</a:t>
            </a:r>
            <a:r>
              <a:rPr lang="ja-JP" altLang="en-US" sz="4400" b="1" dirty="0" smtClean="0">
                <a:solidFill>
                  <a:schemeClr val="tx2">
                    <a:lumMod val="75000"/>
                  </a:schemeClr>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」の作成手順</a:t>
            </a:r>
            <a:endParaRPr lang="en-US" altLang="ja-JP" sz="4400" b="1" dirty="0">
              <a:solidFill>
                <a:schemeClr val="tx2">
                  <a:lumMod val="75000"/>
                </a:schemeClr>
              </a:solidFill>
              <a:effectLst>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endParaRPr>
          </a:p>
        </p:txBody>
      </p:sp>
      <p:grpSp>
        <p:nvGrpSpPr>
          <p:cNvPr id="5" name="グループ化 4"/>
          <p:cNvGrpSpPr/>
          <p:nvPr/>
        </p:nvGrpSpPr>
        <p:grpSpPr>
          <a:xfrm>
            <a:off x="268167" y="1124745"/>
            <a:ext cx="8695621" cy="2713829"/>
            <a:chOff x="417729" y="3909629"/>
            <a:chExt cx="8695621" cy="1002093"/>
          </a:xfrm>
        </p:grpSpPr>
        <p:grpSp>
          <p:nvGrpSpPr>
            <p:cNvPr id="6" name="グループ化 5"/>
            <p:cNvGrpSpPr/>
            <p:nvPr/>
          </p:nvGrpSpPr>
          <p:grpSpPr>
            <a:xfrm>
              <a:off x="417729" y="3912881"/>
              <a:ext cx="8464231" cy="998841"/>
              <a:chOff x="417729" y="3912881"/>
              <a:chExt cx="8464231" cy="998841"/>
            </a:xfrm>
          </p:grpSpPr>
          <p:sp>
            <p:nvSpPr>
              <p:cNvPr id="8" name="正方形/長方形 7">
                <a:extLst>
                  <a:ext uri="{FF2B5EF4-FFF2-40B4-BE49-F238E27FC236}">
                    <a16:creationId xmlns:a16="http://schemas.microsoft.com/office/drawing/2014/main" xmlns="" id="{1A75709F-F46E-FA43-8ACF-86D2B43726E7}"/>
                  </a:ext>
                </a:extLst>
              </p:cNvPr>
              <p:cNvSpPr/>
              <p:nvPr/>
            </p:nvSpPr>
            <p:spPr bwMode="auto">
              <a:xfrm>
                <a:off x="433009" y="3912881"/>
                <a:ext cx="8448951" cy="998841"/>
              </a:xfrm>
              <a:prstGeom prst="rect">
                <a:avLst/>
              </a:prstGeom>
              <a:solidFill>
                <a:schemeClr val="accent5">
                  <a:lumMod val="20000"/>
                  <a:lumOff val="80000"/>
                </a:schemeClr>
              </a:solidFill>
              <a:ln>
                <a:noFill/>
                <a:headEnd type="none" w="sm" len="sm"/>
                <a:tailEnd type="none" w="sm" len="sm"/>
              </a:ln>
              <a:extLst/>
            </p:spPr>
            <p:style>
              <a:lnRef idx="2">
                <a:schemeClr val="accent4">
                  <a:shade val="50000"/>
                </a:schemeClr>
              </a:lnRef>
              <a:fillRef idx="1">
                <a:schemeClr val="accent4"/>
              </a:fillRef>
              <a:effectRef idx="0">
                <a:schemeClr val="accent4"/>
              </a:effectRef>
              <a:fontRef idx="minor">
                <a:schemeClr val="lt1"/>
              </a:fontRef>
            </p:style>
            <p:txBody>
              <a:bodyPr lIns="90000">
                <a:noAutofit/>
              </a:bodyPr>
              <a:lstStyle/>
              <a:p>
                <a:pPr>
                  <a:defRPr/>
                </a:pPr>
                <a:endParaRPr lang="ja-JP" altLang="en-US" dirty="0">
                  <a:solidFill>
                    <a:schemeClr val="tx1"/>
                  </a:solidFill>
                  <a:latin typeface="Arial" charset="0"/>
                  <a:ea typeface="ＭＳ Ｐゴシック" charset="0"/>
                  <a:cs typeface="ＭＳ Ｐゴシック" charset="0"/>
                </a:endParaRPr>
              </a:p>
            </p:txBody>
          </p:sp>
          <p:sp>
            <p:nvSpPr>
              <p:cNvPr id="9" name="正方形/長方形 8">
                <a:extLst>
                  <a:ext uri="{FF2B5EF4-FFF2-40B4-BE49-F238E27FC236}">
                    <a16:creationId xmlns:a16="http://schemas.microsoft.com/office/drawing/2014/main" xmlns="" id="{A2D2CEAE-6932-854E-8257-DB24945810AA}"/>
                  </a:ext>
                </a:extLst>
              </p:cNvPr>
              <p:cNvSpPr/>
              <p:nvPr/>
            </p:nvSpPr>
            <p:spPr bwMode="auto">
              <a:xfrm>
                <a:off x="417729" y="3914466"/>
                <a:ext cx="2055446" cy="203144"/>
              </a:xfrm>
              <a:prstGeom prst="rect">
                <a:avLst/>
              </a:prstGeom>
              <a:solidFill>
                <a:srgbClr val="FF6600"/>
              </a:solidFill>
              <a:ln>
                <a:noFill/>
                <a:headEnd type="none" w="sm" len="sm"/>
                <a:tailEnd type="none" w="sm" len="sm"/>
              </a:ln>
              <a:extLst/>
            </p:spPr>
            <p:style>
              <a:lnRef idx="2">
                <a:schemeClr val="accent4">
                  <a:shade val="50000"/>
                </a:schemeClr>
              </a:lnRef>
              <a:fillRef idx="1">
                <a:schemeClr val="accent4"/>
              </a:fillRef>
              <a:effectRef idx="0">
                <a:schemeClr val="accent4"/>
              </a:effectRef>
              <a:fontRef idx="minor">
                <a:schemeClr val="lt1"/>
              </a:fontRef>
            </p:style>
            <p:txBody>
              <a:bodyPr lIns="90000" anchor="ctr" anchorCtr="0">
                <a:noAutofit/>
              </a:bodyPr>
              <a:lstStyle/>
              <a:p>
                <a:pPr algn="ctr">
                  <a:defRPr/>
                </a:pPr>
                <a:r>
                  <a:rPr lang="ja-JP" altLang="en-US" sz="2400" b="1" dirty="0" smtClean="0">
                    <a:solidFill>
                      <a:schemeClr val="bg1"/>
                    </a:solidFill>
                    <a:latin typeface="メイリオ" panose="020B0604030504040204" pitchFamily="50" charset="-128"/>
                    <a:ea typeface="メイリオ" panose="020B0604030504040204" pitchFamily="50" charset="-128"/>
                    <a:cs typeface="ＭＳ Ｐゴシック" charset="0"/>
                  </a:rPr>
                  <a:t>ステップ１</a:t>
                </a:r>
                <a:endParaRPr lang="ja-JP" altLang="en-US" sz="2400" b="1" dirty="0">
                  <a:solidFill>
                    <a:schemeClr val="bg1"/>
                  </a:solidFill>
                  <a:latin typeface="メイリオ" panose="020B0604030504040204" pitchFamily="50" charset="-128"/>
                  <a:ea typeface="メイリオ" panose="020B0604030504040204" pitchFamily="50" charset="-128"/>
                  <a:cs typeface="ＭＳ Ｐゴシック" charset="0"/>
                </a:endParaRPr>
              </a:p>
            </p:txBody>
          </p:sp>
        </p:grpSp>
        <p:sp>
          <p:nvSpPr>
            <p:cNvPr id="7" name="Text Box 4">
              <a:extLst>
                <a:ext uri="{FF2B5EF4-FFF2-40B4-BE49-F238E27FC236}">
                  <a16:creationId xmlns:a16="http://schemas.microsoft.com/office/drawing/2014/main" xmlns="" id="{230FA755-8336-3240-BBE7-4D728805DA20}"/>
                </a:ext>
              </a:extLst>
            </p:cNvPr>
            <p:cNvSpPr txBox="1">
              <a:spLocks noChangeArrowheads="1"/>
            </p:cNvSpPr>
            <p:nvPr/>
          </p:nvSpPr>
          <p:spPr bwMode="auto">
            <a:xfrm>
              <a:off x="2696308" y="3909629"/>
              <a:ext cx="6417042" cy="41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0000">
              <a:noAutofit/>
            </a:bodyPr>
            <a:lstStyle>
              <a:lvl1pPr>
                <a:defRPr kumimoji="1" sz="2400">
                  <a:solidFill>
                    <a:schemeClr val="tx1"/>
                  </a:solidFill>
                  <a:latin typeface="Arial" charset="0"/>
                  <a:ea typeface="ＭＳ Ｐゴシック" charset="-128"/>
                </a:defRPr>
              </a:lvl1pPr>
              <a:lvl2pPr marL="742950" indent="-285750">
                <a:defRPr kumimoji="1" sz="2400">
                  <a:solidFill>
                    <a:schemeClr val="tx1"/>
                  </a:solidFill>
                  <a:latin typeface="Arial" charset="0"/>
                  <a:ea typeface="ＭＳ Ｐゴシック" charset="-128"/>
                </a:defRPr>
              </a:lvl2pPr>
              <a:lvl3pPr marL="1143000" indent="-228600">
                <a:defRPr kumimoji="1" sz="2400">
                  <a:solidFill>
                    <a:schemeClr val="tx1"/>
                  </a:solidFill>
                  <a:latin typeface="Arial" charset="0"/>
                  <a:ea typeface="ＭＳ Ｐゴシック" charset="-128"/>
                </a:defRPr>
              </a:lvl3pPr>
              <a:lvl4pPr marL="1600200" indent="-228600">
                <a:defRPr kumimoji="1" sz="2400">
                  <a:solidFill>
                    <a:schemeClr val="tx1"/>
                  </a:solidFill>
                  <a:latin typeface="Arial" charset="0"/>
                  <a:ea typeface="ＭＳ Ｐゴシック" charset="-128"/>
                </a:defRPr>
              </a:lvl4pPr>
              <a:lvl5pPr marL="2057400" indent="-228600">
                <a:defRPr kumimoji="1" sz="2400">
                  <a:solidFill>
                    <a:schemeClr val="tx1"/>
                  </a:solidFill>
                  <a:latin typeface="Arial" charset="0"/>
                  <a:ea typeface="ＭＳ Ｐゴシック" charset="-128"/>
                </a:defRPr>
              </a:lvl5pPr>
              <a:lvl6pPr marL="2514600" indent="-228600" algn="ctr" fontAlgn="base">
                <a:spcBef>
                  <a:spcPct val="0"/>
                </a:spcBef>
                <a:spcAft>
                  <a:spcPct val="0"/>
                </a:spcAft>
                <a:defRPr kumimoji="1" sz="2400">
                  <a:solidFill>
                    <a:schemeClr val="tx1"/>
                  </a:solidFill>
                  <a:latin typeface="Arial" charset="0"/>
                  <a:ea typeface="ＭＳ Ｐゴシック" charset="-128"/>
                </a:defRPr>
              </a:lvl6pPr>
              <a:lvl7pPr marL="2971800" indent="-228600" algn="ctr" fontAlgn="base">
                <a:spcBef>
                  <a:spcPct val="0"/>
                </a:spcBef>
                <a:spcAft>
                  <a:spcPct val="0"/>
                </a:spcAft>
                <a:defRPr kumimoji="1" sz="2400">
                  <a:solidFill>
                    <a:schemeClr val="tx1"/>
                  </a:solidFill>
                  <a:latin typeface="Arial" charset="0"/>
                  <a:ea typeface="ＭＳ Ｐゴシック" charset="-128"/>
                </a:defRPr>
              </a:lvl7pPr>
              <a:lvl8pPr marL="3429000" indent="-228600" algn="ctr" fontAlgn="base">
                <a:spcBef>
                  <a:spcPct val="0"/>
                </a:spcBef>
                <a:spcAft>
                  <a:spcPct val="0"/>
                </a:spcAft>
                <a:defRPr kumimoji="1" sz="2400">
                  <a:solidFill>
                    <a:schemeClr val="tx1"/>
                  </a:solidFill>
                  <a:latin typeface="Arial" charset="0"/>
                  <a:ea typeface="ＭＳ Ｐゴシック" charset="-128"/>
                </a:defRPr>
              </a:lvl8pPr>
              <a:lvl9pPr marL="3886200" indent="-228600" algn="ctr" fontAlgn="base">
                <a:spcBef>
                  <a:spcPct val="0"/>
                </a:spcBef>
                <a:spcAft>
                  <a:spcPct val="0"/>
                </a:spcAft>
                <a:defRPr kumimoji="1" sz="2400">
                  <a:solidFill>
                    <a:schemeClr val="tx1"/>
                  </a:solidFill>
                  <a:latin typeface="Arial" charset="0"/>
                  <a:ea typeface="ＭＳ Ｐゴシック" charset="-128"/>
                </a:defRPr>
              </a:lvl9pPr>
            </a:lstStyle>
            <a:p>
              <a:pPr>
                <a:lnSpc>
                  <a:spcPct val="120000"/>
                </a:lnSpc>
              </a:pPr>
              <a:r>
                <a:rPr lang="ja-JP" altLang="en-US" sz="3200" b="1" dirty="0" smtClean="0">
                  <a:solidFill>
                    <a:schemeClr val="bg2">
                      <a:lumMod val="25000"/>
                    </a:schemeClr>
                  </a:solidFill>
                  <a:latin typeface="HGPｺﾞｼｯｸE" panose="020B0900000000000000" pitchFamily="50" charset="-128"/>
                  <a:ea typeface="HGPｺﾞｼｯｸE" panose="020B0900000000000000" pitchFamily="50" charset="-128"/>
                </a:rPr>
                <a:t>「マイ・タイムライン」の作成準備</a:t>
              </a:r>
              <a:endParaRPr lang="en-US" altLang="ja-JP" sz="3200" b="1" dirty="0" smtClean="0">
                <a:solidFill>
                  <a:schemeClr val="bg2">
                    <a:lumMod val="25000"/>
                  </a:schemeClr>
                </a:solidFill>
                <a:latin typeface="HGPｺﾞｼｯｸE" panose="020B0900000000000000" pitchFamily="50" charset="-128"/>
                <a:ea typeface="HGPｺﾞｼｯｸE" panose="020B0900000000000000" pitchFamily="50" charset="-128"/>
              </a:endParaRPr>
            </a:p>
            <a:p>
              <a:pPr>
                <a:lnSpc>
                  <a:spcPts val="1000"/>
                </a:lnSpc>
              </a:pPr>
              <a:endParaRPr lang="en-US" altLang="ja-JP" sz="2800" b="1" dirty="0" smtClean="0">
                <a:solidFill>
                  <a:schemeClr val="bg2">
                    <a:lumMod val="25000"/>
                  </a:schemeClr>
                </a:solidFill>
                <a:latin typeface="メイリオ" charset="-128"/>
                <a:ea typeface="メイリオ" charset="-128"/>
              </a:endParaRPr>
            </a:p>
            <a:p>
              <a:pPr>
                <a:lnSpc>
                  <a:spcPts val="1300"/>
                </a:lnSpc>
              </a:pPr>
              <a:r>
                <a:rPr lang="ja-JP" altLang="en-US" sz="2800" b="1" dirty="0">
                  <a:solidFill>
                    <a:schemeClr val="bg2">
                      <a:lumMod val="25000"/>
                    </a:schemeClr>
                  </a:solidFill>
                  <a:latin typeface="メイリオ" charset="-128"/>
                  <a:ea typeface="メイリオ" charset="-128"/>
                </a:rPr>
                <a:t>　</a:t>
              </a:r>
              <a:endParaRPr lang="en-US" altLang="ja-JP" sz="2800" b="1" dirty="0">
                <a:solidFill>
                  <a:schemeClr val="bg2">
                    <a:lumMod val="25000"/>
                  </a:schemeClr>
                </a:solidFill>
                <a:latin typeface="メイリオ" charset="-128"/>
                <a:ea typeface="メイリオ" charset="-128"/>
              </a:endParaRPr>
            </a:p>
          </p:txBody>
        </p:sp>
      </p:grpSp>
      <p:sp>
        <p:nvSpPr>
          <p:cNvPr id="2" name="テキスト ボックス 1"/>
          <p:cNvSpPr txBox="1"/>
          <p:nvPr/>
        </p:nvSpPr>
        <p:spPr>
          <a:xfrm>
            <a:off x="395536" y="2041684"/>
            <a:ext cx="4578424" cy="523220"/>
          </a:xfrm>
          <a:prstGeom prst="rect">
            <a:avLst/>
          </a:prstGeom>
          <a:noFill/>
        </p:spPr>
        <p:txBody>
          <a:bodyPr wrap="square" rtlCol="0">
            <a:spAutoFit/>
          </a:bodyPr>
          <a:lstStyle/>
          <a:p>
            <a:r>
              <a:rPr kumimoji="1" lang="ja-JP" altLang="en-US" sz="2800" b="1" dirty="0" smtClean="0">
                <a:solidFill>
                  <a:schemeClr val="bg2">
                    <a:lumMod val="25000"/>
                  </a:schemeClr>
                </a:solidFill>
                <a:latin typeface="メイリオ" panose="020B0604030504040204" pitchFamily="50" charset="-128"/>
                <a:ea typeface="メイリオ" panose="020B0604030504040204" pitchFamily="50" charset="-128"/>
              </a:rPr>
              <a:t>✔　ハザードマップの確認</a:t>
            </a:r>
            <a:endParaRPr kumimoji="1" lang="ja-JP" altLang="en-US" sz="2800" b="1" dirty="0">
              <a:solidFill>
                <a:schemeClr val="bg2">
                  <a:lumMod val="25000"/>
                </a:schemeClr>
              </a:solidFill>
              <a:latin typeface="メイリオ" panose="020B0604030504040204" pitchFamily="50" charset="-128"/>
              <a:ea typeface="メイリオ" panose="020B0604030504040204" pitchFamily="50" charset="-128"/>
            </a:endParaRPr>
          </a:p>
        </p:txBody>
      </p:sp>
      <p:sp>
        <p:nvSpPr>
          <p:cNvPr id="19" name="テキスト ボックス 18"/>
          <p:cNvSpPr txBox="1"/>
          <p:nvPr/>
        </p:nvSpPr>
        <p:spPr>
          <a:xfrm>
            <a:off x="443216" y="2905780"/>
            <a:ext cx="6192688" cy="523220"/>
          </a:xfrm>
          <a:prstGeom prst="rect">
            <a:avLst/>
          </a:prstGeom>
          <a:noFill/>
        </p:spPr>
        <p:txBody>
          <a:bodyPr wrap="square" rtlCol="0">
            <a:spAutoFit/>
          </a:bodyPr>
          <a:lstStyle/>
          <a:p>
            <a:r>
              <a:rPr kumimoji="1" lang="ja-JP" altLang="en-US" sz="2800" b="1" dirty="0" smtClean="0">
                <a:solidFill>
                  <a:schemeClr val="bg2">
                    <a:lumMod val="25000"/>
                  </a:schemeClr>
                </a:solidFill>
                <a:latin typeface="メイリオ" panose="020B0604030504040204" pitchFamily="50" charset="-128"/>
                <a:ea typeface="メイリオ" panose="020B0604030504040204" pitchFamily="50" charset="-128"/>
              </a:rPr>
              <a:t>✔　避難情報，気象情報の確認</a:t>
            </a:r>
            <a:endParaRPr kumimoji="1" lang="ja-JP" altLang="en-US" sz="2800" b="1" dirty="0">
              <a:solidFill>
                <a:schemeClr val="bg2">
                  <a:lumMod val="25000"/>
                </a:schemeClr>
              </a:solidFill>
              <a:latin typeface="メイリオ" panose="020B0604030504040204" pitchFamily="50" charset="-128"/>
              <a:ea typeface="メイリオ" panose="020B0604030504040204" pitchFamily="50" charset="-128"/>
            </a:endParaRPr>
          </a:p>
        </p:txBody>
      </p:sp>
      <p:grpSp>
        <p:nvGrpSpPr>
          <p:cNvPr id="29" name="グループ化 28"/>
          <p:cNvGrpSpPr/>
          <p:nvPr/>
        </p:nvGrpSpPr>
        <p:grpSpPr>
          <a:xfrm>
            <a:off x="300760" y="3861048"/>
            <a:ext cx="8664046" cy="2938056"/>
            <a:chOff x="533348" y="3798567"/>
            <a:chExt cx="8580002" cy="1858217"/>
          </a:xfrm>
        </p:grpSpPr>
        <p:grpSp>
          <p:nvGrpSpPr>
            <p:cNvPr id="30" name="グループ化 29"/>
            <p:cNvGrpSpPr/>
            <p:nvPr/>
          </p:nvGrpSpPr>
          <p:grpSpPr>
            <a:xfrm>
              <a:off x="533348" y="3831035"/>
              <a:ext cx="8437067" cy="1825749"/>
              <a:chOff x="533348" y="3831035"/>
              <a:chExt cx="8437067" cy="1825749"/>
            </a:xfrm>
          </p:grpSpPr>
          <p:sp>
            <p:nvSpPr>
              <p:cNvPr id="32" name="正方形/長方形 31">
                <a:extLst>
                  <a:ext uri="{FF2B5EF4-FFF2-40B4-BE49-F238E27FC236}">
                    <a16:creationId xmlns:a16="http://schemas.microsoft.com/office/drawing/2014/main" xmlns="" id="{1A75709F-F46E-FA43-8ACF-86D2B43726E7}"/>
                  </a:ext>
                </a:extLst>
              </p:cNvPr>
              <p:cNvSpPr/>
              <p:nvPr/>
            </p:nvSpPr>
            <p:spPr bwMode="auto">
              <a:xfrm>
                <a:off x="533348" y="3831035"/>
                <a:ext cx="8437067" cy="1825749"/>
              </a:xfrm>
              <a:prstGeom prst="rect">
                <a:avLst/>
              </a:prstGeom>
              <a:solidFill>
                <a:schemeClr val="accent5">
                  <a:lumMod val="40000"/>
                  <a:lumOff val="60000"/>
                </a:schemeClr>
              </a:solidFill>
              <a:ln>
                <a:noFill/>
                <a:headEnd type="none" w="sm" len="sm"/>
                <a:tailEnd type="none" w="sm" len="sm"/>
              </a:ln>
              <a:extLst/>
            </p:spPr>
            <p:style>
              <a:lnRef idx="2">
                <a:schemeClr val="accent4">
                  <a:shade val="50000"/>
                </a:schemeClr>
              </a:lnRef>
              <a:fillRef idx="1">
                <a:schemeClr val="accent4"/>
              </a:fillRef>
              <a:effectRef idx="0">
                <a:schemeClr val="accent4"/>
              </a:effectRef>
              <a:fontRef idx="minor">
                <a:schemeClr val="lt1"/>
              </a:fontRef>
            </p:style>
            <p:txBody>
              <a:bodyPr lIns="90000">
                <a:noAutofit/>
              </a:bodyPr>
              <a:lstStyle/>
              <a:p>
                <a:pPr>
                  <a:defRPr/>
                </a:pPr>
                <a:endParaRPr lang="ja-JP" altLang="en-US" dirty="0">
                  <a:solidFill>
                    <a:schemeClr val="tx1"/>
                  </a:solidFill>
                  <a:latin typeface="Arial" charset="0"/>
                  <a:ea typeface="ＭＳ Ｐゴシック" charset="0"/>
                  <a:cs typeface="ＭＳ Ｐゴシック" charset="0"/>
                </a:endParaRPr>
              </a:p>
            </p:txBody>
          </p:sp>
          <p:sp>
            <p:nvSpPr>
              <p:cNvPr id="33" name="正方形/長方形 32">
                <a:extLst>
                  <a:ext uri="{FF2B5EF4-FFF2-40B4-BE49-F238E27FC236}">
                    <a16:creationId xmlns:a16="http://schemas.microsoft.com/office/drawing/2014/main" xmlns="" id="{A2D2CEAE-6932-854E-8257-DB24945810AA}"/>
                  </a:ext>
                </a:extLst>
              </p:cNvPr>
              <p:cNvSpPr/>
              <p:nvPr/>
            </p:nvSpPr>
            <p:spPr bwMode="auto">
              <a:xfrm>
                <a:off x="533349" y="3844110"/>
                <a:ext cx="2055446" cy="417728"/>
              </a:xfrm>
              <a:prstGeom prst="rect">
                <a:avLst/>
              </a:prstGeom>
              <a:solidFill>
                <a:srgbClr val="FF6600"/>
              </a:solidFill>
              <a:ln>
                <a:noFill/>
                <a:headEnd type="none" w="sm" len="sm"/>
                <a:tailEnd type="none" w="sm" len="sm"/>
              </a:ln>
              <a:extLst/>
            </p:spPr>
            <p:style>
              <a:lnRef idx="2">
                <a:schemeClr val="accent4">
                  <a:shade val="50000"/>
                </a:schemeClr>
              </a:lnRef>
              <a:fillRef idx="1">
                <a:schemeClr val="accent4"/>
              </a:fillRef>
              <a:effectRef idx="0">
                <a:schemeClr val="accent4"/>
              </a:effectRef>
              <a:fontRef idx="minor">
                <a:schemeClr val="lt1"/>
              </a:fontRef>
            </p:style>
            <p:txBody>
              <a:bodyPr lIns="90000" anchor="ctr" anchorCtr="0">
                <a:noAutofit/>
              </a:bodyPr>
              <a:lstStyle/>
              <a:p>
                <a:pPr algn="ctr">
                  <a:defRPr/>
                </a:pPr>
                <a:r>
                  <a:rPr lang="ja-JP" altLang="en-US" sz="2400" b="1" dirty="0" smtClean="0">
                    <a:solidFill>
                      <a:schemeClr val="bg1"/>
                    </a:solidFill>
                    <a:latin typeface="メイリオ" panose="020B0604030504040204" pitchFamily="50" charset="-128"/>
                    <a:ea typeface="メイリオ" panose="020B0604030504040204" pitchFamily="50" charset="-128"/>
                    <a:cs typeface="ＭＳ Ｐゴシック" charset="0"/>
                  </a:rPr>
                  <a:t>ステップ２</a:t>
                </a:r>
                <a:endParaRPr lang="ja-JP" altLang="en-US" sz="2400" b="1" dirty="0">
                  <a:solidFill>
                    <a:schemeClr val="bg1"/>
                  </a:solidFill>
                  <a:latin typeface="メイリオ" panose="020B0604030504040204" pitchFamily="50" charset="-128"/>
                  <a:ea typeface="メイリオ" panose="020B0604030504040204" pitchFamily="50" charset="-128"/>
                  <a:cs typeface="ＭＳ Ｐゴシック" charset="0"/>
                </a:endParaRPr>
              </a:p>
            </p:txBody>
          </p:sp>
        </p:grpSp>
        <p:sp>
          <p:nvSpPr>
            <p:cNvPr id="31" name="Text Box 4">
              <a:extLst>
                <a:ext uri="{FF2B5EF4-FFF2-40B4-BE49-F238E27FC236}">
                  <a16:creationId xmlns:a16="http://schemas.microsoft.com/office/drawing/2014/main" xmlns="" id="{230FA755-8336-3240-BBE7-4D728805DA20}"/>
                </a:ext>
              </a:extLst>
            </p:cNvPr>
            <p:cNvSpPr txBox="1">
              <a:spLocks noChangeArrowheads="1"/>
            </p:cNvSpPr>
            <p:nvPr/>
          </p:nvSpPr>
          <p:spPr bwMode="auto">
            <a:xfrm>
              <a:off x="2696308" y="3798567"/>
              <a:ext cx="6417042" cy="552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0000">
              <a:noAutofit/>
            </a:bodyPr>
            <a:lstStyle>
              <a:lvl1pPr>
                <a:defRPr kumimoji="1" sz="2400">
                  <a:solidFill>
                    <a:schemeClr val="tx1"/>
                  </a:solidFill>
                  <a:latin typeface="Arial" charset="0"/>
                  <a:ea typeface="ＭＳ Ｐゴシック" charset="-128"/>
                </a:defRPr>
              </a:lvl1pPr>
              <a:lvl2pPr marL="742950" indent="-285750">
                <a:defRPr kumimoji="1" sz="2400">
                  <a:solidFill>
                    <a:schemeClr val="tx1"/>
                  </a:solidFill>
                  <a:latin typeface="Arial" charset="0"/>
                  <a:ea typeface="ＭＳ Ｐゴシック" charset="-128"/>
                </a:defRPr>
              </a:lvl2pPr>
              <a:lvl3pPr marL="1143000" indent="-228600">
                <a:defRPr kumimoji="1" sz="2400">
                  <a:solidFill>
                    <a:schemeClr val="tx1"/>
                  </a:solidFill>
                  <a:latin typeface="Arial" charset="0"/>
                  <a:ea typeface="ＭＳ Ｐゴシック" charset="-128"/>
                </a:defRPr>
              </a:lvl3pPr>
              <a:lvl4pPr marL="1600200" indent="-228600">
                <a:defRPr kumimoji="1" sz="2400">
                  <a:solidFill>
                    <a:schemeClr val="tx1"/>
                  </a:solidFill>
                  <a:latin typeface="Arial" charset="0"/>
                  <a:ea typeface="ＭＳ Ｐゴシック" charset="-128"/>
                </a:defRPr>
              </a:lvl4pPr>
              <a:lvl5pPr marL="2057400" indent="-228600">
                <a:defRPr kumimoji="1" sz="2400">
                  <a:solidFill>
                    <a:schemeClr val="tx1"/>
                  </a:solidFill>
                  <a:latin typeface="Arial" charset="0"/>
                  <a:ea typeface="ＭＳ Ｐゴシック" charset="-128"/>
                </a:defRPr>
              </a:lvl5pPr>
              <a:lvl6pPr marL="2514600" indent="-228600" algn="ctr" fontAlgn="base">
                <a:spcBef>
                  <a:spcPct val="0"/>
                </a:spcBef>
                <a:spcAft>
                  <a:spcPct val="0"/>
                </a:spcAft>
                <a:defRPr kumimoji="1" sz="2400">
                  <a:solidFill>
                    <a:schemeClr val="tx1"/>
                  </a:solidFill>
                  <a:latin typeface="Arial" charset="0"/>
                  <a:ea typeface="ＭＳ Ｐゴシック" charset="-128"/>
                </a:defRPr>
              </a:lvl6pPr>
              <a:lvl7pPr marL="2971800" indent="-228600" algn="ctr" fontAlgn="base">
                <a:spcBef>
                  <a:spcPct val="0"/>
                </a:spcBef>
                <a:spcAft>
                  <a:spcPct val="0"/>
                </a:spcAft>
                <a:defRPr kumimoji="1" sz="2400">
                  <a:solidFill>
                    <a:schemeClr val="tx1"/>
                  </a:solidFill>
                  <a:latin typeface="Arial" charset="0"/>
                  <a:ea typeface="ＭＳ Ｐゴシック" charset="-128"/>
                </a:defRPr>
              </a:lvl7pPr>
              <a:lvl8pPr marL="3429000" indent="-228600" algn="ctr" fontAlgn="base">
                <a:spcBef>
                  <a:spcPct val="0"/>
                </a:spcBef>
                <a:spcAft>
                  <a:spcPct val="0"/>
                </a:spcAft>
                <a:defRPr kumimoji="1" sz="2400">
                  <a:solidFill>
                    <a:schemeClr val="tx1"/>
                  </a:solidFill>
                  <a:latin typeface="Arial" charset="0"/>
                  <a:ea typeface="ＭＳ Ｐゴシック" charset="-128"/>
                </a:defRPr>
              </a:lvl8pPr>
              <a:lvl9pPr marL="3886200" indent="-228600" algn="ctr" fontAlgn="base">
                <a:spcBef>
                  <a:spcPct val="0"/>
                </a:spcBef>
                <a:spcAft>
                  <a:spcPct val="0"/>
                </a:spcAft>
                <a:defRPr kumimoji="1" sz="2400">
                  <a:solidFill>
                    <a:schemeClr val="tx1"/>
                  </a:solidFill>
                  <a:latin typeface="Arial" charset="0"/>
                  <a:ea typeface="ＭＳ Ｐゴシック" charset="-128"/>
                </a:defRPr>
              </a:lvl9pPr>
            </a:lstStyle>
            <a:p>
              <a:pPr>
                <a:lnSpc>
                  <a:spcPct val="120000"/>
                </a:lnSpc>
              </a:pPr>
              <a:r>
                <a:rPr lang="ja-JP" altLang="en-US" sz="3200" b="1" dirty="0" smtClean="0">
                  <a:solidFill>
                    <a:schemeClr val="bg2">
                      <a:lumMod val="25000"/>
                    </a:schemeClr>
                  </a:solidFill>
                  <a:latin typeface="HGPｺﾞｼｯｸE" panose="020B0900000000000000" pitchFamily="50" charset="-128"/>
                  <a:ea typeface="HGPｺﾞｼｯｸE" panose="020B0900000000000000" pitchFamily="50" charset="-128"/>
                </a:rPr>
                <a:t>「マイ・タイムライン」シートの作成</a:t>
              </a:r>
              <a:endParaRPr lang="en-US" altLang="ja-JP" sz="3200" b="1" dirty="0" smtClean="0">
                <a:solidFill>
                  <a:schemeClr val="bg2">
                    <a:lumMod val="25000"/>
                  </a:schemeClr>
                </a:solidFill>
                <a:latin typeface="HGPｺﾞｼｯｸE" panose="020B0900000000000000" pitchFamily="50" charset="-128"/>
                <a:ea typeface="HGPｺﾞｼｯｸE" panose="020B0900000000000000" pitchFamily="50" charset="-128"/>
              </a:endParaRPr>
            </a:p>
            <a:p>
              <a:pPr>
                <a:lnSpc>
                  <a:spcPct val="120000"/>
                </a:lnSpc>
              </a:pPr>
              <a:r>
                <a:rPr lang="ja-JP" altLang="en-US" sz="3200" b="1" dirty="0">
                  <a:solidFill>
                    <a:schemeClr val="bg2">
                      <a:lumMod val="25000"/>
                    </a:schemeClr>
                  </a:solidFill>
                  <a:latin typeface="HGPｺﾞｼｯｸE" panose="020B0900000000000000" pitchFamily="50" charset="-128"/>
                  <a:ea typeface="HGPｺﾞｼｯｸE" panose="020B0900000000000000" pitchFamily="50" charset="-128"/>
                </a:rPr>
                <a:t>　</a:t>
              </a:r>
              <a:r>
                <a:rPr lang="ja-JP" altLang="en-US" sz="3200" b="1" dirty="0" smtClean="0">
                  <a:solidFill>
                    <a:schemeClr val="bg2">
                      <a:lumMod val="25000"/>
                    </a:schemeClr>
                  </a:solidFill>
                  <a:latin typeface="HGPｺﾞｼｯｸE" panose="020B0900000000000000" pitchFamily="50" charset="-128"/>
                  <a:ea typeface="HGPｺﾞｼｯｸE" panose="020B0900000000000000" pitchFamily="50" charset="-128"/>
                </a:rPr>
                <a:t>　　</a:t>
              </a:r>
              <a:r>
                <a:rPr lang="ja-JP" altLang="en-US" sz="3200" b="1" dirty="0">
                  <a:solidFill>
                    <a:schemeClr val="bg2">
                      <a:lumMod val="25000"/>
                    </a:schemeClr>
                  </a:solidFill>
                  <a:latin typeface="HGPｺﾞｼｯｸE" panose="020B0900000000000000" pitchFamily="50" charset="-128"/>
                  <a:ea typeface="HGPｺﾞｼｯｸE" panose="020B0900000000000000" pitchFamily="50" charset="-128"/>
                </a:rPr>
                <a:t>　</a:t>
              </a:r>
              <a:r>
                <a:rPr lang="ja-JP" altLang="en-US" sz="3200" b="1" dirty="0" smtClean="0">
                  <a:solidFill>
                    <a:schemeClr val="bg2">
                      <a:lumMod val="25000"/>
                    </a:schemeClr>
                  </a:solidFill>
                  <a:latin typeface="HGPｺﾞｼｯｸE" panose="020B0900000000000000" pitchFamily="50" charset="-128"/>
                  <a:ea typeface="HGPｺﾞｼｯｸE" panose="020B0900000000000000" pitchFamily="50" charset="-128"/>
                </a:rPr>
                <a:t>　</a:t>
              </a:r>
              <a:endParaRPr lang="en-US" altLang="ja-JP" sz="3200" b="1" dirty="0" smtClean="0">
                <a:solidFill>
                  <a:schemeClr val="bg2">
                    <a:lumMod val="25000"/>
                  </a:schemeClr>
                </a:solidFill>
                <a:latin typeface="HGPｺﾞｼｯｸE" panose="020B0900000000000000" pitchFamily="50" charset="-128"/>
                <a:ea typeface="HGPｺﾞｼｯｸE" panose="020B0900000000000000" pitchFamily="50" charset="-128"/>
              </a:endParaRPr>
            </a:p>
          </p:txBody>
        </p:sp>
      </p:grpSp>
      <p:sp>
        <p:nvSpPr>
          <p:cNvPr id="34" name="テキスト ボックス 33"/>
          <p:cNvSpPr txBox="1"/>
          <p:nvPr/>
        </p:nvSpPr>
        <p:spPr>
          <a:xfrm>
            <a:off x="467544" y="4653136"/>
            <a:ext cx="5602575" cy="2139047"/>
          </a:xfrm>
          <a:prstGeom prst="rect">
            <a:avLst/>
          </a:prstGeom>
          <a:noFill/>
        </p:spPr>
        <p:txBody>
          <a:bodyPr wrap="square" rtlCol="0">
            <a:spAutoFit/>
          </a:bodyPr>
          <a:lstStyle/>
          <a:p>
            <a:pPr>
              <a:lnSpc>
                <a:spcPct val="120000"/>
              </a:lnSpc>
            </a:pPr>
            <a:r>
              <a:rPr kumimoji="1" lang="ja-JP" altLang="en-US" sz="2800" b="1" dirty="0" smtClean="0">
                <a:latin typeface="メイリオ" panose="020B0604030504040204" pitchFamily="50" charset="-128"/>
                <a:ea typeface="メイリオ" panose="020B0604030504040204" pitchFamily="50" charset="-128"/>
              </a:rPr>
              <a:t>✔　</a:t>
            </a:r>
            <a:r>
              <a:rPr lang="ja-JP" altLang="en-US" sz="2800" b="1" dirty="0" smtClean="0">
                <a:solidFill>
                  <a:schemeClr val="bg2">
                    <a:lumMod val="25000"/>
                  </a:schemeClr>
                </a:solidFill>
                <a:latin typeface="メイリオ" charset="-128"/>
                <a:ea typeface="メイリオ" charset="-128"/>
              </a:rPr>
              <a:t>避難先の記入</a:t>
            </a:r>
            <a:endParaRPr lang="en-US" altLang="ja-JP" sz="2800" b="1" dirty="0" smtClean="0">
              <a:solidFill>
                <a:schemeClr val="bg2">
                  <a:lumMod val="25000"/>
                </a:schemeClr>
              </a:solidFill>
              <a:latin typeface="メイリオ" charset="-128"/>
              <a:ea typeface="メイリオ" charset="-128"/>
            </a:endParaRPr>
          </a:p>
          <a:p>
            <a:pPr>
              <a:lnSpc>
                <a:spcPct val="120000"/>
              </a:lnSpc>
            </a:pPr>
            <a:r>
              <a:rPr lang="ja-JP" altLang="en-US" sz="2800" b="1" dirty="0" smtClean="0">
                <a:solidFill>
                  <a:schemeClr val="bg2">
                    <a:lumMod val="25000"/>
                  </a:schemeClr>
                </a:solidFill>
                <a:latin typeface="メイリオ" charset="-128"/>
                <a:ea typeface="メイリオ" charset="-128"/>
              </a:rPr>
              <a:t>✔　避難</a:t>
            </a:r>
            <a:r>
              <a:rPr lang="ja-JP" altLang="en-US" sz="2800" b="1" dirty="0">
                <a:solidFill>
                  <a:schemeClr val="bg2">
                    <a:lumMod val="25000"/>
                  </a:schemeClr>
                </a:solidFill>
                <a:latin typeface="メイリオ" charset="-128"/>
                <a:ea typeface="メイリオ" charset="-128"/>
              </a:rPr>
              <a:t>の</a:t>
            </a:r>
            <a:r>
              <a:rPr lang="ja-JP" altLang="en-US" sz="2800" b="1" dirty="0" smtClean="0">
                <a:solidFill>
                  <a:schemeClr val="bg2">
                    <a:lumMod val="25000"/>
                  </a:schemeClr>
                </a:solidFill>
                <a:latin typeface="メイリオ" charset="-128"/>
                <a:ea typeface="メイリオ" charset="-128"/>
              </a:rPr>
              <a:t>タイミングの設定</a:t>
            </a:r>
            <a:endParaRPr lang="en-US" altLang="ja-JP" sz="2800" b="1" dirty="0" smtClean="0">
              <a:solidFill>
                <a:schemeClr val="bg2">
                  <a:lumMod val="25000"/>
                </a:schemeClr>
              </a:solidFill>
              <a:latin typeface="メイリオ" charset="-128"/>
              <a:ea typeface="メイリオ" charset="-128"/>
            </a:endParaRPr>
          </a:p>
          <a:p>
            <a:pPr>
              <a:lnSpc>
                <a:spcPct val="120000"/>
              </a:lnSpc>
            </a:pPr>
            <a:r>
              <a:rPr lang="ja-JP" altLang="en-US" sz="2800" b="1" dirty="0" smtClean="0">
                <a:solidFill>
                  <a:schemeClr val="bg2">
                    <a:lumMod val="25000"/>
                  </a:schemeClr>
                </a:solidFill>
                <a:latin typeface="メイリオ" charset="-128"/>
                <a:ea typeface="メイリオ" charset="-128"/>
              </a:rPr>
              <a:t>✔　避難までの準備行動の記入</a:t>
            </a:r>
            <a:endParaRPr lang="en-US" altLang="ja-JP" sz="2800" b="1" dirty="0" smtClean="0">
              <a:solidFill>
                <a:schemeClr val="bg2">
                  <a:lumMod val="25000"/>
                </a:schemeClr>
              </a:solidFill>
              <a:latin typeface="メイリオ" charset="-128"/>
              <a:ea typeface="メイリオ" charset="-128"/>
            </a:endParaRPr>
          </a:p>
          <a:p>
            <a:pPr>
              <a:lnSpc>
                <a:spcPct val="120000"/>
              </a:lnSpc>
            </a:pPr>
            <a:r>
              <a:rPr kumimoji="1" lang="ja-JP" altLang="en-US" sz="2800" b="1" dirty="0" smtClean="0">
                <a:solidFill>
                  <a:schemeClr val="bg2">
                    <a:lumMod val="25000"/>
                  </a:schemeClr>
                </a:solidFill>
                <a:latin typeface="メイリオ" charset="-128"/>
                <a:ea typeface="メイリオ" charset="-128"/>
              </a:rPr>
              <a:t>✔　地域に関する行動の記入</a:t>
            </a:r>
            <a:endParaRPr kumimoji="1" lang="ja-JP" altLang="en-US" sz="2800" b="1" dirty="0">
              <a:latin typeface="メイリオ" panose="020B0604030504040204" pitchFamily="50" charset="-128"/>
              <a:ea typeface="メイリオ" panose="020B0604030504040204" pitchFamily="50" charset="-128"/>
            </a:endParaRPr>
          </a:p>
        </p:txBody>
      </p:sp>
      <p:pic>
        <p:nvPicPr>
          <p:cNvPr id="1028" name="Picture 4"/>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rcRect t="-1" b="25234"/>
          <a:stretch/>
        </p:blipFill>
        <p:spPr bwMode="auto">
          <a:xfrm>
            <a:off x="6094827" y="1760374"/>
            <a:ext cx="2081099" cy="12365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5" name="グループ化 14"/>
          <p:cNvGrpSpPr/>
          <p:nvPr/>
        </p:nvGrpSpPr>
        <p:grpSpPr>
          <a:xfrm>
            <a:off x="5754163" y="2996952"/>
            <a:ext cx="1309477" cy="915432"/>
            <a:chOff x="4451862" y="4965298"/>
            <a:chExt cx="1309477" cy="915432"/>
          </a:xfrm>
        </p:grpSpPr>
        <p:pic>
          <p:nvPicPr>
            <p:cNvPr id="23" name="Picture 2" descr="C:\Users\85923\Desktop\tv_scree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51862" y="4965298"/>
              <a:ext cx="912226" cy="834686"/>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3" descr="C:\Users\85923\Desktop\saigai_radio_temawashi.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49783" y="5010196"/>
              <a:ext cx="911556" cy="87053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7" name="グループ化 16"/>
          <p:cNvGrpSpPr/>
          <p:nvPr/>
        </p:nvGrpSpPr>
        <p:grpSpPr>
          <a:xfrm>
            <a:off x="7399321" y="2996952"/>
            <a:ext cx="1085793" cy="841622"/>
            <a:chOff x="7234477" y="3528256"/>
            <a:chExt cx="1085793" cy="841622"/>
          </a:xfrm>
        </p:grpSpPr>
        <p:pic>
          <p:nvPicPr>
            <p:cNvPr id="25" name="Picture 4" descr="C:\Users\85923\Desktop\smartphone_hogo_film.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234477" y="3528256"/>
              <a:ext cx="795834" cy="841622"/>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5" descr="C:\Users\85923\Desktop\computer_email.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40352" y="3756593"/>
              <a:ext cx="579918" cy="613285"/>
            </a:xfrm>
            <a:prstGeom prst="rect">
              <a:avLst/>
            </a:prstGeom>
            <a:noFill/>
            <a:extLst>
              <a:ext uri="{909E8E84-426E-40DD-AFC4-6F175D3DCCD1}">
                <a14:hiddenFill xmlns:a14="http://schemas.microsoft.com/office/drawing/2010/main">
                  <a:solidFill>
                    <a:srgbClr val="FFFFFF"/>
                  </a:solidFill>
                </a14:hiddenFill>
              </a:ext>
            </a:extLst>
          </p:spPr>
        </p:pic>
      </p:grpSp>
      <p:pic>
        <p:nvPicPr>
          <p:cNvPr id="37" name="図 36">
            <a:extLst>
              <a:ext uri="{FF2B5EF4-FFF2-40B4-BE49-F238E27FC236}">
                <a16:creationId xmlns:a16="http://schemas.microsoft.com/office/drawing/2014/main" xmlns="" id="{9758982E-EC45-FF43-8CF5-5CAE270EEE9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940152" y="4797152"/>
            <a:ext cx="2765112" cy="1857936"/>
          </a:xfrm>
          <a:prstGeom prst="rect">
            <a:avLst/>
          </a:prstGeom>
        </p:spPr>
      </p:pic>
      <p:sp>
        <p:nvSpPr>
          <p:cNvPr id="18" name="正方形/長方形 17"/>
          <p:cNvSpPr/>
          <p:nvPr/>
        </p:nvSpPr>
        <p:spPr>
          <a:xfrm>
            <a:off x="126543" y="3861048"/>
            <a:ext cx="8640959" cy="3020152"/>
          </a:xfrm>
          <a:prstGeom prst="rect">
            <a:avLst/>
          </a:prstGeom>
          <a:noFill/>
          <a:ln w="762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6650519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グループ化 20"/>
          <p:cNvGrpSpPr/>
          <p:nvPr/>
        </p:nvGrpSpPr>
        <p:grpSpPr>
          <a:xfrm>
            <a:off x="7416959" y="-229781"/>
            <a:ext cx="1835561" cy="1829567"/>
            <a:chOff x="7308304" y="639063"/>
            <a:chExt cx="1835561" cy="1829567"/>
          </a:xfrm>
        </p:grpSpPr>
        <p:sp>
          <p:nvSpPr>
            <p:cNvPr id="22" name="タイトル 1"/>
            <p:cNvSpPr txBox="1">
              <a:spLocks/>
            </p:cNvSpPr>
            <p:nvPr/>
          </p:nvSpPr>
          <p:spPr>
            <a:xfrm>
              <a:off x="7308304" y="639063"/>
              <a:ext cx="1440160" cy="1458803"/>
            </a:xfrm>
            <a:prstGeom prst="rect">
              <a:avLst/>
            </a:prstGeom>
          </p:spPr>
          <p:txBody>
            <a:bodyPr vert="horz" lIns="91440" tIns="45720" rIns="91440" bIns="45720" rtlCol="0" anchor="ctr">
              <a:noAutofit/>
            </a:bodyPr>
            <a:lstStyle>
              <a:lvl1pPr algn="l" defTabSz="914400" rtl="0" eaLnBrk="1" latinLnBrk="0" hangingPunct="1">
                <a:spcBef>
                  <a:spcPct val="0"/>
                </a:spcBef>
                <a:buNone/>
                <a:defRPr kumimoji="1" sz="4000" kern="1200" spc="-100" baseline="0">
                  <a:solidFill>
                    <a:schemeClr val="tx2"/>
                  </a:solidFill>
                  <a:latin typeface="+mj-lt"/>
                  <a:ea typeface="+mj-ea"/>
                  <a:cs typeface="+mj-cs"/>
                </a:defRPr>
              </a:lvl1pPr>
            </a:lstStyle>
            <a:p>
              <a:r>
                <a:rPr lang="ja-JP" altLang="en-US" sz="5400" b="1" dirty="0">
                  <a:ln>
                    <a:solidFill>
                      <a:schemeClr val="accent1">
                        <a:lumMod val="20000"/>
                        <a:lumOff val="80000"/>
                      </a:schemeClr>
                    </a:solidFill>
                  </a:ln>
                  <a:solidFill>
                    <a:srgbClr val="90D2FA"/>
                  </a:solidFill>
                  <a:latin typeface="HG丸ｺﾞｼｯｸM-PRO" panose="020F0600000000000000" pitchFamily="50" charset="-128"/>
                  <a:ea typeface="HG丸ｺﾞｼｯｸM-PRO" panose="020F0600000000000000" pitchFamily="50" charset="-128"/>
                </a:rPr>
                <a:t> </a:t>
              </a:r>
              <a:r>
                <a:rPr lang="ja-JP" altLang="en-US" sz="5400" b="1" dirty="0" smtClean="0">
                  <a:ln>
                    <a:solidFill>
                      <a:schemeClr val="accent1">
                        <a:lumMod val="20000"/>
                        <a:lumOff val="80000"/>
                      </a:schemeClr>
                    </a:solidFill>
                  </a:ln>
                  <a:solidFill>
                    <a:srgbClr val="90D2FA"/>
                  </a:solidFill>
                  <a:latin typeface="HG丸ｺﾞｼｯｸM-PRO" panose="020F0600000000000000" pitchFamily="50" charset="-128"/>
                  <a:ea typeface="HG丸ｺﾞｼｯｸM-PRO" panose="020F0600000000000000" pitchFamily="50" charset="-128"/>
                </a:rPr>
                <a:t>💧</a:t>
              </a:r>
              <a:endParaRPr lang="ja-JP" altLang="en-US" sz="5400" b="1" dirty="0">
                <a:ln>
                  <a:solidFill>
                    <a:schemeClr val="accent1">
                      <a:lumMod val="20000"/>
                      <a:lumOff val="80000"/>
                    </a:schemeClr>
                  </a:solidFill>
                </a:ln>
                <a:solidFill>
                  <a:srgbClr val="90D2FA"/>
                </a:solidFill>
                <a:effectLst>
                  <a:outerShdw blurRad="38100" dist="38100" dir="2700000" algn="tl">
                    <a:srgbClr val="000000">
                      <a:alpha val="43137"/>
                    </a:srgbClr>
                  </a:outerShdw>
                </a:effectLst>
                <a:latin typeface="HGP創英角ﾎﾟｯﾌﾟ体" panose="040B0A00000000000000" pitchFamily="50" charset="-128"/>
                <a:ea typeface="HGP創英角ﾎﾟｯﾌﾟ体" panose="040B0A00000000000000" pitchFamily="50" charset="-128"/>
              </a:endParaRPr>
            </a:p>
          </p:txBody>
        </p:sp>
        <p:sp>
          <p:nvSpPr>
            <p:cNvPr id="23" name="タイトル 1"/>
            <p:cNvSpPr txBox="1">
              <a:spLocks/>
            </p:cNvSpPr>
            <p:nvPr/>
          </p:nvSpPr>
          <p:spPr>
            <a:xfrm rot="353512">
              <a:off x="7451169" y="856265"/>
              <a:ext cx="1692696" cy="1612365"/>
            </a:xfrm>
            <a:prstGeom prst="rect">
              <a:avLst/>
            </a:prstGeom>
          </p:spPr>
          <p:txBody>
            <a:bodyPr vert="horz" lIns="91440" tIns="45720" rIns="91440" bIns="45720" rtlCol="0" anchor="ctr">
              <a:noAutofit/>
            </a:bodyPr>
            <a:lstStyle>
              <a:lvl1pPr algn="l" defTabSz="914400" rtl="0" eaLnBrk="1" latinLnBrk="0" hangingPunct="1">
                <a:spcBef>
                  <a:spcPct val="0"/>
                </a:spcBef>
                <a:buNone/>
                <a:defRPr kumimoji="1" sz="4000" kern="1200" spc="-100" baseline="0">
                  <a:solidFill>
                    <a:schemeClr val="tx2"/>
                  </a:solidFill>
                  <a:latin typeface="+mj-lt"/>
                  <a:ea typeface="+mj-ea"/>
                  <a:cs typeface="+mj-cs"/>
                </a:defRPr>
              </a:lvl1pPr>
            </a:lstStyle>
            <a:p>
              <a:r>
                <a:rPr lang="ja-JP" altLang="en-US" sz="7200" b="1" dirty="0">
                  <a:ln>
                    <a:solidFill>
                      <a:schemeClr val="accent1">
                        <a:lumMod val="20000"/>
                        <a:lumOff val="80000"/>
                      </a:schemeClr>
                    </a:solidFill>
                  </a:ln>
                  <a:solidFill>
                    <a:srgbClr val="90D2FA"/>
                  </a:solidFill>
                  <a:latin typeface="HG丸ｺﾞｼｯｸM-PRO" panose="020F0600000000000000" pitchFamily="50" charset="-128"/>
                  <a:ea typeface="HG丸ｺﾞｼｯｸM-PRO" panose="020F0600000000000000" pitchFamily="50" charset="-128"/>
                </a:rPr>
                <a:t> </a:t>
              </a:r>
              <a:r>
                <a:rPr lang="ja-JP" altLang="en-US" sz="7200" b="1" dirty="0" smtClean="0">
                  <a:ln>
                    <a:solidFill>
                      <a:schemeClr val="accent1">
                        <a:lumMod val="20000"/>
                        <a:lumOff val="80000"/>
                      </a:schemeClr>
                    </a:solidFill>
                  </a:ln>
                  <a:solidFill>
                    <a:srgbClr val="90D2FA"/>
                  </a:solidFill>
                  <a:latin typeface="HG丸ｺﾞｼｯｸM-PRO" panose="020F0600000000000000" pitchFamily="50" charset="-128"/>
                  <a:ea typeface="HG丸ｺﾞｼｯｸM-PRO" panose="020F0600000000000000" pitchFamily="50" charset="-128"/>
                </a:rPr>
                <a:t>💧</a:t>
              </a:r>
              <a:endParaRPr lang="ja-JP" altLang="en-US" sz="7200" b="1" dirty="0">
                <a:ln>
                  <a:solidFill>
                    <a:schemeClr val="accent1">
                      <a:lumMod val="20000"/>
                      <a:lumOff val="80000"/>
                    </a:schemeClr>
                  </a:solidFill>
                </a:ln>
                <a:solidFill>
                  <a:srgbClr val="90D2FA"/>
                </a:solidFill>
                <a:effectLst>
                  <a:outerShdw blurRad="38100" dist="38100" dir="2700000" algn="tl">
                    <a:srgbClr val="000000">
                      <a:alpha val="43137"/>
                    </a:srgbClr>
                  </a:outerShdw>
                </a:effectLst>
                <a:latin typeface="HGP創英角ﾎﾟｯﾌﾟ体" panose="040B0A00000000000000" pitchFamily="50" charset="-128"/>
                <a:ea typeface="HGP創英角ﾎﾟｯﾌﾟ体" panose="040B0A00000000000000" pitchFamily="50" charset="-128"/>
              </a:endParaRPr>
            </a:p>
          </p:txBody>
        </p:sp>
      </p:grpSp>
      <p:pic>
        <p:nvPicPr>
          <p:cNvPr id="4" name="図 3">
            <a:extLst>
              <a:ext uri="{FF2B5EF4-FFF2-40B4-BE49-F238E27FC236}">
                <a16:creationId xmlns:a16="http://schemas.microsoft.com/office/drawing/2014/main" xmlns="" id="{9758982E-EC45-FF43-8CF5-5CAE270EEE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1600" y="1988840"/>
            <a:ext cx="7199681" cy="4837615"/>
          </a:xfrm>
          <a:prstGeom prst="rect">
            <a:avLst/>
          </a:prstGeom>
        </p:spPr>
      </p:pic>
      <p:sp>
        <p:nvSpPr>
          <p:cNvPr id="8" name="Text Box 4">
            <a:extLst>
              <a:ext uri="{FF2B5EF4-FFF2-40B4-BE49-F238E27FC236}">
                <a16:creationId xmlns:a16="http://schemas.microsoft.com/office/drawing/2014/main" xmlns="" id="{FE87E377-8B11-364A-A95F-8FBCF3E247A1}"/>
              </a:ext>
            </a:extLst>
          </p:cNvPr>
          <p:cNvSpPr txBox="1">
            <a:spLocks noChangeArrowheads="1"/>
          </p:cNvSpPr>
          <p:nvPr/>
        </p:nvSpPr>
        <p:spPr bwMode="auto">
          <a:xfrm>
            <a:off x="-26110" y="910542"/>
            <a:ext cx="9170110" cy="1222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0000">
            <a:noAutofit/>
          </a:bodyPr>
          <a:lstStyle>
            <a:lvl1pPr>
              <a:defRPr kumimoji="1" sz="2400">
                <a:solidFill>
                  <a:schemeClr val="tx1"/>
                </a:solidFill>
                <a:latin typeface="Arial" charset="0"/>
                <a:ea typeface="ＭＳ Ｐゴシック" charset="-128"/>
              </a:defRPr>
            </a:lvl1pPr>
            <a:lvl2pPr marL="742950" indent="-285750">
              <a:defRPr kumimoji="1" sz="2400">
                <a:solidFill>
                  <a:schemeClr val="tx1"/>
                </a:solidFill>
                <a:latin typeface="Arial" charset="0"/>
                <a:ea typeface="ＭＳ Ｐゴシック" charset="-128"/>
              </a:defRPr>
            </a:lvl2pPr>
            <a:lvl3pPr marL="1143000" indent="-228600">
              <a:defRPr kumimoji="1" sz="2400">
                <a:solidFill>
                  <a:schemeClr val="tx1"/>
                </a:solidFill>
                <a:latin typeface="Arial" charset="0"/>
                <a:ea typeface="ＭＳ Ｐゴシック" charset="-128"/>
              </a:defRPr>
            </a:lvl3pPr>
            <a:lvl4pPr marL="1600200" indent="-228600">
              <a:defRPr kumimoji="1" sz="2400">
                <a:solidFill>
                  <a:schemeClr val="tx1"/>
                </a:solidFill>
                <a:latin typeface="Arial" charset="0"/>
                <a:ea typeface="ＭＳ Ｐゴシック" charset="-128"/>
              </a:defRPr>
            </a:lvl4pPr>
            <a:lvl5pPr marL="2057400" indent="-228600">
              <a:defRPr kumimoji="1" sz="2400">
                <a:solidFill>
                  <a:schemeClr val="tx1"/>
                </a:solidFill>
                <a:latin typeface="Arial" charset="0"/>
                <a:ea typeface="ＭＳ Ｐゴシック" charset="-128"/>
              </a:defRPr>
            </a:lvl5pPr>
            <a:lvl6pPr marL="2514600" indent="-228600" algn="ctr" fontAlgn="base">
              <a:spcBef>
                <a:spcPct val="0"/>
              </a:spcBef>
              <a:spcAft>
                <a:spcPct val="0"/>
              </a:spcAft>
              <a:defRPr kumimoji="1" sz="2400">
                <a:solidFill>
                  <a:schemeClr val="tx1"/>
                </a:solidFill>
                <a:latin typeface="Arial" charset="0"/>
                <a:ea typeface="ＭＳ Ｐゴシック" charset="-128"/>
              </a:defRPr>
            </a:lvl6pPr>
            <a:lvl7pPr marL="2971800" indent="-228600" algn="ctr" fontAlgn="base">
              <a:spcBef>
                <a:spcPct val="0"/>
              </a:spcBef>
              <a:spcAft>
                <a:spcPct val="0"/>
              </a:spcAft>
              <a:defRPr kumimoji="1" sz="2400">
                <a:solidFill>
                  <a:schemeClr val="tx1"/>
                </a:solidFill>
                <a:latin typeface="Arial" charset="0"/>
                <a:ea typeface="ＭＳ Ｐゴシック" charset="-128"/>
              </a:defRPr>
            </a:lvl7pPr>
            <a:lvl8pPr marL="3429000" indent="-228600" algn="ctr" fontAlgn="base">
              <a:spcBef>
                <a:spcPct val="0"/>
              </a:spcBef>
              <a:spcAft>
                <a:spcPct val="0"/>
              </a:spcAft>
              <a:defRPr kumimoji="1" sz="2400">
                <a:solidFill>
                  <a:schemeClr val="tx1"/>
                </a:solidFill>
                <a:latin typeface="Arial" charset="0"/>
                <a:ea typeface="ＭＳ Ｐゴシック" charset="-128"/>
              </a:defRPr>
            </a:lvl8pPr>
            <a:lvl9pPr marL="3886200" indent="-228600" algn="ctr" fontAlgn="base">
              <a:spcBef>
                <a:spcPct val="0"/>
              </a:spcBef>
              <a:spcAft>
                <a:spcPct val="0"/>
              </a:spcAft>
              <a:defRPr kumimoji="1" sz="2400">
                <a:solidFill>
                  <a:schemeClr val="tx1"/>
                </a:solidFill>
                <a:latin typeface="Arial" charset="0"/>
                <a:ea typeface="ＭＳ Ｐゴシック" charset="-128"/>
              </a:defRPr>
            </a:lvl9pPr>
          </a:lstStyle>
          <a:p>
            <a:pPr lvl="0" algn="ctr" defTabSz="685800">
              <a:lnSpc>
                <a:spcPct val="120000"/>
              </a:lnSpc>
              <a:defRPr/>
            </a:pPr>
            <a:r>
              <a:rPr lang="ja-JP" altLang="en-US" sz="3200" b="1" dirty="0" smtClean="0">
                <a:solidFill>
                  <a:schemeClr val="bg2">
                    <a:lumMod val="25000"/>
                  </a:schemeClr>
                </a:solidFill>
                <a:latin typeface="Meiryo" panose="020B0604030504040204" pitchFamily="34" charset="-128"/>
                <a:ea typeface="Meiryo" panose="020B0604030504040204" pitchFamily="34" charset="-128"/>
              </a:rPr>
              <a:t>ハザードマップなどを確認しながら、</a:t>
            </a:r>
            <a:endParaRPr lang="en-US" altLang="ja-JP" sz="3200" b="1" dirty="0" smtClean="0">
              <a:solidFill>
                <a:schemeClr val="bg2">
                  <a:lumMod val="25000"/>
                </a:schemeClr>
              </a:solidFill>
              <a:latin typeface="Meiryo" panose="020B0604030504040204" pitchFamily="34" charset="-128"/>
              <a:ea typeface="Meiryo" panose="020B0604030504040204" pitchFamily="34" charset="-128"/>
            </a:endParaRPr>
          </a:p>
          <a:p>
            <a:pPr lvl="0" algn="ctr" defTabSz="685800">
              <a:defRPr/>
            </a:pPr>
            <a:r>
              <a:rPr lang="ja-JP" altLang="en-US" sz="3200" b="1" dirty="0" smtClean="0">
                <a:solidFill>
                  <a:schemeClr val="bg2">
                    <a:lumMod val="25000"/>
                  </a:schemeClr>
                </a:solidFill>
                <a:latin typeface="Meiryo" panose="020B0604030504040204" pitchFamily="34" charset="-128"/>
                <a:ea typeface="Meiryo" panose="020B0604030504040204" pitchFamily="34" charset="-128"/>
              </a:rPr>
              <a:t>「避難先」をシートに記入しましょう。</a:t>
            </a:r>
            <a:endParaRPr lang="en-US" altLang="ja-JP" sz="3200" b="1" dirty="0" smtClean="0">
              <a:solidFill>
                <a:schemeClr val="bg2">
                  <a:lumMod val="25000"/>
                </a:schemeClr>
              </a:solidFill>
              <a:latin typeface="Meiryo" panose="020B0604030504040204" pitchFamily="34" charset="-128"/>
              <a:ea typeface="Meiryo" panose="020B0604030504040204" pitchFamily="34" charset="-128"/>
            </a:endParaRPr>
          </a:p>
        </p:txBody>
      </p:sp>
      <p:sp>
        <p:nvSpPr>
          <p:cNvPr id="9" name="テキスト ボックス 8"/>
          <p:cNvSpPr txBox="1"/>
          <p:nvPr/>
        </p:nvSpPr>
        <p:spPr>
          <a:xfrm>
            <a:off x="179512" y="118372"/>
            <a:ext cx="9396536" cy="707886"/>
          </a:xfrm>
          <a:prstGeom prst="rect">
            <a:avLst/>
          </a:prstGeom>
          <a:noFill/>
        </p:spPr>
        <p:txBody>
          <a:bodyPr wrap="square" rtlCol="0">
            <a:spAutoFit/>
          </a:bodyPr>
          <a:lstStyle/>
          <a:p>
            <a:r>
              <a:rPr lang="ja-JP" altLang="en-US" sz="4000" b="1" u="sng" dirty="0" smtClean="0">
                <a:solidFill>
                  <a:srgbClr val="FF6600"/>
                </a:solidFill>
                <a:latin typeface="メイリオ" charset="-128"/>
                <a:ea typeface="メイリオ" charset="-128"/>
              </a:rPr>
              <a:t>１</a:t>
            </a:r>
            <a:r>
              <a:rPr lang="en-US" altLang="ja-JP" sz="4000" b="1" u="sng" dirty="0" smtClean="0">
                <a:solidFill>
                  <a:srgbClr val="FF6600"/>
                </a:solidFill>
                <a:latin typeface="メイリオ" charset="-128"/>
                <a:ea typeface="メイリオ" charset="-128"/>
              </a:rPr>
              <a:t>. </a:t>
            </a:r>
            <a:r>
              <a:rPr lang="ja-JP" altLang="en-US" sz="4000" b="1" u="sng" dirty="0" smtClean="0">
                <a:solidFill>
                  <a:srgbClr val="FF6600"/>
                </a:solidFill>
                <a:latin typeface="メイリオ" charset="-128"/>
                <a:ea typeface="メイリオ" charset="-128"/>
              </a:rPr>
              <a:t>避難先を記入する</a:t>
            </a:r>
            <a:endParaRPr lang="en-US" altLang="ja-JP" sz="4000" b="1" u="sng" dirty="0">
              <a:solidFill>
                <a:srgbClr val="FF6600"/>
              </a:solidFill>
              <a:latin typeface="メイリオ" charset="-128"/>
              <a:ea typeface="メイリオ" charset="-128"/>
            </a:endParaRPr>
          </a:p>
        </p:txBody>
      </p:sp>
      <p:sp>
        <p:nvSpPr>
          <p:cNvPr id="14" name="角丸四角形 13"/>
          <p:cNvSpPr/>
          <p:nvPr/>
        </p:nvSpPr>
        <p:spPr>
          <a:xfrm>
            <a:off x="6660232" y="4830647"/>
            <a:ext cx="1224136" cy="1766705"/>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8676456" y="6453336"/>
            <a:ext cx="470000" cy="369332"/>
          </a:xfrm>
          <a:prstGeom prst="rect">
            <a:avLst/>
          </a:prstGeom>
          <a:noFill/>
        </p:spPr>
        <p:txBody>
          <a:bodyPr wrap="none" rtlCol="0">
            <a:spAutoFit/>
          </a:bodyPr>
          <a:lstStyle/>
          <a:p>
            <a:r>
              <a:rPr lang="en-US" altLang="ja-JP" dirty="0" smtClean="0">
                <a:latin typeface="Meiryo UI" panose="020B0604030504040204" pitchFamily="50" charset="-128"/>
                <a:ea typeface="Meiryo UI" panose="020B0604030504040204" pitchFamily="50" charset="-128"/>
              </a:rPr>
              <a:t>16</a:t>
            </a:r>
            <a:endParaRPr kumimoji="1" lang="ja-JP" altLang="en-US" dirty="0">
              <a:latin typeface="Meiryo UI" panose="020B0604030504040204" pitchFamily="50" charset="-128"/>
              <a:ea typeface="Meiryo UI" panose="020B0604030504040204" pitchFamily="50" charset="-128"/>
            </a:endParaRPr>
          </a:p>
        </p:txBody>
      </p:sp>
      <p:sp>
        <p:nvSpPr>
          <p:cNvPr id="11" name="テキスト ボックス 10"/>
          <p:cNvSpPr txBox="1"/>
          <p:nvPr/>
        </p:nvSpPr>
        <p:spPr>
          <a:xfrm>
            <a:off x="280433" y="5580338"/>
            <a:ext cx="2707391" cy="1077218"/>
          </a:xfrm>
          <a:prstGeom prst="rect">
            <a:avLst/>
          </a:prstGeom>
          <a:solidFill>
            <a:schemeClr val="accent1">
              <a:lumMod val="20000"/>
              <a:lumOff val="80000"/>
            </a:schemeClr>
          </a:solidFill>
        </p:spPr>
        <p:txBody>
          <a:bodyPr wrap="square" rtlCol="0">
            <a:spAutoFit/>
          </a:bodyPr>
          <a:lstStyle/>
          <a:p>
            <a:pPr algn="ctr"/>
            <a:r>
              <a:rPr kumimoji="1" lang="ja-JP" altLang="en-US" sz="3200" b="1" dirty="0" smtClean="0">
                <a:latin typeface="Meiryo UI" panose="020B0604030504040204" pitchFamily="50" charset="-128"/>
                <a:ea typeface="Meiryo UI" panose="020B0604030504040204" pitchFamily="50" charset="-128"/>
              </a:rPr>
              <a:t>ガイドブック</a:t>
            </a:r>
            <a:endParaRPr kumimoji="1" lang="en-US" altLang="ja-JP" sz="3200" b="1" dirty="0" smtClean="0">
              <a:latin typeface="Meiryo UI" panose="020B0604030504040204" pitchFamily="50" charset="-128"/>
              <a:ea typeface="Meiryo UI" panose="020B0604030504040204" pitchFamily="50" charset="-128"/>
            </a:endParaRPr>
          </a:p>
          <a:p>
            <a:pPr algn="ctr"/>
            <a:r>
              <a:rPr kumimoji="1" lang="ja-JP" altLang="en-US" sz="3200" b="1" dirty="0" smtClean="0">
                <a:latin typeface="Meiryo UI" panose="020B0604030504040204" pitchFamily="50" charset="-128"/>
                <a:ea typeface="Meiryo UI" panose="020B0604030504040204" pitchFamily="50" charset="-128"/>
              </a:rPr>
              <a:t>Ｐ</a:t>
            </a:r>
            <a:r>
              <a:rPr lang="en-US" altLang="ja-JP" sz="3200" b="1" dirty="0" smtClean="0">
                <a:latin typeface="Meiryo UI" panose="020B0604030504040204" pitchFamily="50" charset="-128"/>
                <a:ea typeface="Meiryo UI" panose="020B0604030504040204" pitchFamily="50" charset="-128"/>
              </a:rPr>
              <a:t>33</a:t>
            </a:r>
            <a:endParaRPr kumimoji="1" lang="ja-JP" altLang="en-US" sz="32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5587761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ボックス 13"/>
          <p:cNvSpPr txBox="1"/>
          <p:nvPr/>
        </p:nvSpPr>
        <p:spPr>
          <a:xfrm>
            <a:off x="8676456" y="6453336"/>
            <a:ext cx="470000" cy="369332"/>
          </a:xfrm>
          <a:prstGeom prst="rect">
            <a:avLst/>
          </a:prstGeom>
          <a:noFill/>
        </p:spPr>
        <p:txBody>
          <a:bodyPr wrap="none" rtlCol="0">
            <a:spAutoFit/>
          </a:bodyPr>
          <a:lstStyle/>
          <a:p>
            <a:r>
              <a:rPr lang="en-US" altLang="ja-JP" dirty="0" smtClean="0">
                <a:latin typeface="Meiryo UI" panose="020B0604030504040204" pitchFamily="50" charset="-128"/>
                <a:ea typeface="Meiryo UI" panose="020B0604030504040204" pitchFamily="50" charset="-128"/>
              </a:rPr>
              <a:t>18</a:t>
            </a:r>
            <a:endParaRPr kumimoji="1" lang="ja-JP" altLang="en-US" dirty="0">
              <a:latin typeface="Meiryo UI" panose="020B0604030504040204" pitchFamily="50" charset="-128"/>
              <a:ea typeface="Meiryo UI" panose="020B0604030504040204" pitchFamily="50" charset="-128"/>
            </a:endParaRPr>
          </a:p>
        </p:txBody>
      </p:sp>
      <p:grpSp>
        <p:nvGrpSpPr>
          <p:cNvPr id="21" name="グループ化 20"/>
          <p:cNvGrpSpPr/>
          <p:nvPr/>
        </p:nvGrpSpPr>
        <p:grpSpPr>
          <a:xfrm>
            <a:off x="7469440" y="-229781"/>
            <a:ext cx="1835561" cy="1829567"/>
            <a:chOff x="7308304" y="639063"/>
            <a:chExt cx="1835561" cy="1829567"/>
          </a:xfrm>
        </p:grpSpPr>
        <p:sp>
          <p:nvSpPr>
            <p:cNvPr id="22" name="タイトル 1"/>
            <p:cNvSpPr txBox="1">
              <a:spLocks/>
            </p:cNvSpPr>
            <p:nvPr/>
          </p:nvSpPr>
          <p:spPr>
            <a:xfrm>
              <a:off x="7308304" y="639063"/>
              <a:ext cx="1440160" cy="1458803"/>
            </a:xfrm>
            <a:prstGeom prst="rect">
              <a:avLst/>
            </a:prstGeom>
          </p:spPr>
          <p:txBody>
            <a:bodyPr vert="horz" lIns="91440" tIns="45720" rIns="91440" bIns="45720" rtlCol="0" anchor="ctr">
              <a:noAutofit/>
            </a:bodyPr>
            <a:lstStyle>
              <a:lvl1pPr algn="l" defTabSz="914400" rtl="0" eaLnBrk="1" latinLnBrk="0" hangingPunct="1">
                <a:spcBef>
                  <a:spcPct val="0"/>
                </a:spcBef>
                <a:buNone/>
                <a:defRPr kumimoji="1" sz="4000" kern="1200" spc="-100" baseline="0">
                  <a:solidFill>
                    <a:schemeClr val="tx2"/>
                  </a:solidFill>
                  <a:latin typeface="+mj-lt"/>
                  <a:ea typeface="+mj-ea"/>
                  <a:cs typeface="+mj-cs"/>
                </a:defRPr>
              </a:lvl1pPr>
            </a:lstStyle>
            <a:p>
              <a:r>
                <a:rPr lang="ja-JP" altLang="en-US" sz="5400" b="1" dirty="0">
                  <a:ln>
                    <a:solidFill>
                      <a:schemeClr val="accent1">
                        <a:lumMod val="20000"/>
                        <a:lumOff val="80000"/>
                      </a:schemeClr>
                    </a:solidFill>
                  </a:ln>
                  <a:solidFill>
                    <a:srgbClr val="90D2FA"/>
                  </a:solidFill>
                  <a:latin typeface="HG丸ｺﾞｼｯｸM-PRO" panose="020F0600000000000000" pitchFamily="50" charset="-128"/>
                  <a:ea typeface="HG丸ｺﾞｼｯｸM-PRO" panose="020F0600000000000000" pitchFamily="50" charset="-128"/>
                </a:rPr>
                <a:t> </a:t>
              </a:r>
              <a:r>
                <a:rPr lang="ja-JP" altLang="en-US" sz="5400" b="1" dirty="0" smtClean="0">
                  <a:ln>
                    <a:solidFill>
                      <a:schemeClr val="accent1">
                        <a:lumMod val="20000"/>
                        <a:lumOff val="80000"/>
                      </a:schemeClr>
                    </a:solidFill>
                  </a:ln>
                  <a:solidFill>
                    <a:srgbClr val="90D2FA"/>
                  </a:solidFill>
                  <a:latin typeface="HG丸ｺﾞｼｯｸM-PRO" panose="020F0600000000000000" pitchFamily="50" charset="-128"/>
                  <a:ea typeface="HG丸ｺﾞｼｯｸM-PRO" panose="020F0600000000000000" pitchFamily="50" charset="-128"/>
                </a:rPr>
                <a:t>💧</a:t>
              </a:r>
              <a:endParaRPr lang="ja-JP" altLang="en-US" sz="5400" b="1" dirty="0">
                <a:ln>
                  <a:solidFill>
                    <a:schemeClr val="accent1">
                      <a:lumMod val="20000"/>
                      <a:lumOff val="80000"/>
                    </a:schemeClr>
                  </a:solidFill>
                </a:ln>
                <a:solidFill>
                  <a:srgbClr val="90D2FA"/>
                </a:solidFill>
                <a:effectLst>
                  <a:outerShdw blurRad="38100" dist="38100" dir="2700000" algn="tl">
                    <a:srgbClr val="000000">
                      <a:alpha val="43137"/>
                    </a:srgbClr>
                  </a:outerShdw>
                </a:effectLst>
                <a:latin typeface="HGP創英角ﾎﾟｯﾌﾟ体" panose="040B0A00000000000000" pitchFamily="50" charset="-128"/>
                <a:ea typeface="HGP創英角ﾎﾟｯﾌﾟ体" panose="040B0A00000000000000" pitchFamily="50" charset="-128"/>
              </a:endParaRPr>
            </a:p>
          </p:txBody>
        </p:sp>
        <p:sp>
          <p:nvSpPr>
            <p:cNvPr id="23" name="タイトル 1"/>
            <p:cNvSpPr txBox="1">
              <a:spLocks/>
            </p:cNvSpPr>
            <p:nvPr/>
          </p:nvSpPr>
          <p:spPr>
            <a:xfrm rot="353512">
              <a:off x="7451169" y="856265"/>
              <a:ext cx="1692696" cy="1612365"/>
            </a:xfrm>
            <a:prstGeom prst="rect">
              <a:avLst/>
            </a:prstGeom>
          </p:spPr>
          <p:txBody>
            <a:bodyPr vert="horz" lIns="91440" tIns="45720" rIns="91440" bIns="45720" rtlCol="0" anchor="ctr">
              <a:noAutofit/>
            </a:bodyPr>
            <a:lstStyle>
              <a:lvl1pPr algn="l" defTabSz="914400" rtl="0" eaLnBrk="1" latinLnBrk="0" hangingPunct="1">
                <a:spcBef>
                  <a:spcPct val="0"/>
                </a:spcBef>
                <a:buNone/>
                <a:defRPr kumimoji="1" sz="4000" kern="1200" spc="-100" baseline="0">
                  <a:solidFill>
                    <a:schemeClr val="tx2"/>
                  </a:solidFill>
                  <a:latin typeface="+mj-lt"/>
                  <a:ea typeface="+mj-ea"/>
                  <a:cs typeface="+mj-cs"/>
                </a:defRPr>
              </a:lvl1pPr>
            </a:lstStyle>
            <a:p>
              <a:r>
                <a:rPr lang="ja-JP" altLang="en-US" sz="7200" b="1" dirty="0">
                  <a:ln>
                    <a:solidFill>
                      <a:schemeClr val="accent1">
                        <a:lumMod val="20000"/>
                        <a:lumOff val="80000"/>
                      </a:schemeClr>
                    </a:solidFill>
                  </a:ln>
                  <a:solidFill>
                    <a:srgbClr val="90D2FA"/>
                  </a:solidFill>
                  <a:latin typeface="HG丸ｺﾞｼｯｸM-PRO" panose="020F0600000000000000" pitchFamily="50" charset="-128"/>
                  <a:ea typeface="HG丸ｺﾞｼｯｸM-PRO" panose="020F0600000000000000" pitchFamily="50" charset="-128"/>
                </a:rPr>
                <a:t> </a:t>
              </a:r>
              <a:r>
                <a:rPr lang="ja-JP" altLang="en-US" sz="7200" b="1" dirty="0" smtClean="0">
                  <a:ln>
                    <a:solidFill>
                      <a:schemeClr val="accent1">
                        <a:lumMod val="20000"/>
                        <a:lumOff val="80000"/>
                      </a:schemeClr>
                    </a:solidFill>
                  </a:ln>
                  <a:solidFill>
                    <a:srgbClr val="90D2FA"/>
                  </a:solidFill>
                  <a:latin typeface="HG丸ｺﾞｼｯｸM-PRO" panose="020F0600000000000000" pitchFamily="50" charset="-128"/>
                  <a:ea typeface="HG丸ｺﾞｼｯｸM-PRO" panose="020F0600000000000000" pitchFamily="50" charset="-128"/>
                </a:rPr>
                <a:t>💧</a:t>
              </a:r>
              <a:endParaRPr lang="ja-JP" altLang="en-US" sz="7200" b="1" dirty="0">
                <a:ln>
                  <a:solidFill>
                    <a:schemeClr val="accent1">
                      <a:lumMod val="20000"/>
                      <a:lumOff val="80000"/>
                    </a:schemeClr>
                  </a:solidFill>
                </a:ln>
                <a:solidFill>
                  <a:srgbClr val="90D2FA"/>
                </a:solidFill>
                <a:effectLst>
                  <a:outerShdw blurRad="38100" dist="38100" dir="2700000" algn="tl">
                    <a:srgbClr val="000000">
                      <a:alpha val="43137"/>
                    </a:srgbClr>
                  </a:outerShdw>
                </a:effectLst>
                <a:latin typeface="HGP創英角ﾎﾟｯﾌﾟ体" panose="040B0A00000000000000" pitchFamily="50" charset="-128"/>
                <a:ea typeface="HGP創英角ﾎﾟｯﾌﾟ体" panose="040B0A00000000000000" pitchFamily="50" charset="-128"/>
              </a:endParaRPr>
            </a:p>
          </p:txBody>
        </p:sp>
      </p:grpSp>
      <p:pic>
        <p:nvPicPr>
          <p:cNvPr id="3" name="図 2">
            <a:extLst>
              <a:ext uri="{FF2B5EF4-FFF2-40B4-BE49-F238E27FC236}">
                <a16:creationId xmlns:a16="http://schemas.microsoft.com/office/drawing/2014/main" xmlns="" id="{AE04E3D9-534B-1C4F-A167-4EB279ED65FF}"/>
              </a:ext>
            </a:extLst>
          </p:cNvPr>
          <p:cNvPicPr>
            <a:picLocks noChangeAspect="1"/>
          </p:cNvPicPr>
          <p:nvPr/>
        </p:nvPicPr>
        <p:blipFill rotWithShape="1">
          <a:blip r:embed="rId3">
            <a:extLst>
              <a:ext uri="{28A0092B-C50C-407E-A947-70E740481C1C}">
                <a14:useLocalDpi xmlns:a14="http://schemas.microsoft.com/office/drawing/2010/main" val="0"/>
              </a:ext>
            </a:extLst>
          </a:blip>
          <a:srcRect l="14882" t="8965" r="1200" b="23896"/>
          <a:stretch/>
        </p:blipFill>
        <p:spPr>
          <a:xfrm>
            <a:off x="1728424" y="973900"/>
            <a:ext cx="5209288" cy="3294328"/>
          </a:xfrm>
          <a:prstGeom prst="rect">
            <a:avLst/>
          </a:prstGeom>
          <a:ln>
            <a:solidFill>
              <a:schemeClr val="tx1"/>
            </a:solidFill>
          </a:ln>
        </p:spPr>
      </p:pic>
      <p:sp>
        <p:nvSpPr>
          <p:cNvPr id="17" name="角丸四角形 16"/>
          <p:cNvSpPr/>
          <p:nvPr/>
        </p:nvSpPr>
        <p:spPr>
          <a:xfrm>
            <a:off x="4283968" y="973900"/>
            <a:ext cx="1541092" cy="3096344"/>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 name="グループ化 1"/>
          <p:cNvGrpSpPr/>
          <p:nvPr/>
        </p:nvGrpSpPr>
        <p:grpSpPr>
          <a:xfrm>
            <a:off x="30033" y="3532764"/>
            <a:ext cx="8977524" cy="2952188"/>
            <a:chOff x="30033" y="3529809"/>
            <a:chExt cx="8977524" cy="2952188"/>
          </a:xfrm>
        </p:grpSpPr>
        <p:sp>
          <p:nvSpPr>
            <p:cNvPr id="7" name="Text Box 4">
              <a:extLst>
                <a:ext uri="{FF2B5EF4-FFF2-40B4-BE49-F238E27FC236}">
                  <a16:creationId xmlns:a16="http://schemas.microsoft.com/office/drawing/2014/main" xmlns="" id="{3361EEFD-66AF-9B4A-980F-D199D4A47CE3}"/>
                </a:ext>
              </a:extLst>
            </p:cNvPr>
            <p:cNvSpPr txBox="1">
              <a:spLocks noChangeArrowheads="1"/>
            </p:cNvSpPr>
            <p:nvPr/>
          </p:nvSpPr>
          <p:spPr bwMode="auto">
            <a:xfrm>
              <a:off x="179512" y="4393765"/>
              <a:ext cx="8828045" cy="2088232"/>
            </a:xfrm>
            <a:prstGeom prst="rect">
              <a:avLst/>
            </a:prstGeom>
            <a:solidFill>
              <a:schemeClr val="bg1"/>
            </a:solidFill>
            <a:ln w="38100">
              <a:solidFill>
                <a:srgbClr val="FF6600"/>
              </a:solidFill>
              <a:miter lim="800000"/>
              <a:headEnd type="none" w="sm" len="sm"/>
              <a:tailEnd type="none" w="sm" len="sm"/>
            </a:ln>
            <a:effectLst/>
            <a:extLst/>
          </p:spPr>
          <p:txBody>
            <a:bodyPr wrap="square" lIns="90000">
              <a:noAutofit/>
            </a:bodyPr>
            <a:lstStyle>
              <a:lvl1pPr>
                <a:defRPr kumimoji="1" sz="2400">
                  <a:solidFill>
                    <a:schemeClr val="tx1"/>
                  </a:solidFill>
                  <a:latin typeface="Arial" charset="0"/>
                  <a:ea typeface="ＭＳ Ｐゴシック" charset="-128"/>
                </a:defRPr>
              </a:lvl1pPr>
              <a:lvl2pPr marL="742950" indent="-285750">
                <a:defRPr kumimoji="1" sz="2400">
                  <a:solidFill>
                    <a:schemeClr val="tx1"/>
                  </a:solidFill>
                  <a:latin typeface="Arial" charset="0"/>
                  <a:ea typeface="ＭＳ Ｐゴシック" charset="-128"/>
                </a:defRPr>
              </a:lvl2pPr>
              <a:lvl3pPr marL="1143000" indent="-228600">
                <a:defRPr kumimoji="1" sz="2400">
                  <a:solidFill>
                    <a:schemeClr val="tx1"/>
                  </a:solidFill>
                  <a:latin typeface="Arial" charset="0"/>
                  <a:ea typeface="ＭＳ Ｐゴシック" charset="-128"/>
                </a:defRPr>
              </a:lvl3pPr>
              <a:lvl4pPr marL="1600200" indent="-228600">
                <a:defRPr kumimoji="1" sz="2400">
                  <a:solidFill>
                    <a:schemeClr val="tx1"/>
                  </a:solidFill>
                  <a:latin typeface="Arial" charset="0"/>
                  <a:ea typeface="ＭＳ Ｐゴシック" charset="-128"/>
                </a:defRPr>
              </a:lvl4pPr>
              <a:lvl5pPr marL="2057400" indent="-228600">
                <a:defRPr kumimoji="1" sz="2400">
                  <a:solidFill>
                    <a:schemeClr val="tx1"/>
                  </a:solidFill>
                  <a:latin typeface="Arial" charset="0"/>
                  <a:ea typeface="ＭＳ Ｐゴシック" charset="-128"/>
                </a:defRPr>
              </a:lvl5pPr>
              <a:lvl6pPr marL="2514600" indent="-228600" algn="ctr" fontAlgn="base">
                <a:spcBef>
                  <a:spcPct val="0"/>
                </a:spcBef>
                <a:spcAft>
                  <a:spcPct val="0"/>
                </a:spcAft>
                <a:defRPr kumimoji="1" sz="2400">
                  <a:solidFill>
                    <a:schemeClr val="tx1"/>
                  </a:solidFill>
                  <a:latin typeface="Arial" charset="0"/>
                  <a:ea typeface="ＭＳ Ｐゴシック" charset="-128"/>
                </a:defRPr>
              </a:lvl6pPr>
              <a:lvl7pPr marL="2971800" indent="-228600" algn="ctr" fontAlgn="base">
                <a:spcBef>
                  <a:spcPct val="0"/>
                </a:spcBef>
                <a:spcAft>
                  <a:spcPct val="0"/>
                </a:spcAft>
                <a:defRPr kumimoji="1" sz="2400">
                  <a:solidFill>
                    <a:schemeClr val="tx1"/>
                  </a:solidFill>
                  <a:latin typeface="Arial" charset="0"/>
                  <a:ea typeface="ＭＳ Ｐゴシック" charset="-128"/>
                </a:defRPr>
              </a:lvl7pPr>
              <a:lvl8pPr marL="3429000" indent="-228600" algn="ctr" fontAlgn="base">
                <a:spcBef>
                  <a:spcPct val="0"/>
                </a:spcBef>
                <a:spcAft>
                  <a:spcPct val="0"/>
                </a:spcAft>
                <a:defRPr kumimoji="1" sz="2400">
                  <a:solidFill>
                    <a:schemeClr val="tx1"/>
                  </a:solidFill>
                  <a:latin typeface="Arial" charset="0"/>
                  <a:ea typeface="ＭＳ Ｐゴシック" charset="-128"/>
                </a:defRPr>
              </a:lvl8pPr>
              <a:lvl9pPr marL="3886200" indent="-228600" algn="ctr" fontAlgn="base">
                <a:spcBef>
                  <a:spcPct val="0"/>
                </a:spcBef>
                <a:spcAft>
                  <a:spcPct val="0"/>
                </a:spcAft>
                <a:defRPr kumimoji="1" sz="2400">
                  <a:solidFill>
                    <a:schemeClr val="tx1"/>
                  </a:solidFill>
                  <a:latin typeface="Arial" charset="0"/>
                  <a:ea typeface="ＭＳ Ｐゴシック" charset="-128"/>
                </a:defRPr>
              </a:lvl9pPr>
            </a:lstStyle>
            <a:p>
              <a:pPr marL="285750" indent="-285750">
                <a:lnSpc>
                  <a:spcPct val="120000"/>
                </a:lnSpc>
                <a:buFont typeface="Wingdings" pitchFamily="2" charset="2"/>
                <a:buChar char="l"/>
              </a:pPr>
              <a:r>
                <a:rPr lang="ja-JP" altLang="en-US" sz="2800" b="1" dirty="0">
                  <a:solidFill>
                    <a:schemeClr val="tx1">
                      <a:lumMod val="75000"/>
                      <a:lumOff val="25000"/>
                    </a:schemeClr>
                  </a:solidFill>
                  <a:latin typeface="メイリオ" charset="-128"/>
                  <a:ea typeface="メイリオ" charset="-128"/>
                </a:rPr>
                <a:t>安全</a:t>
              </a:r>
              <a:r>
                <a:rPr lang="ja-JP" altLang="en-US" sz="2800" b="1" dirty="0" smtClean="0">
                  <a:solidFill>
                    <a:schemeClr val="tx1">
                      <a:lumMod val="75000"/>
                      <a:lumOff val="25000"/>
                    </a:schemeClr>
                  </a:solidFill>
                  <a:latin typeface="メイリオ" charset="-128"/>
                  <a:ea typeface="メイリオ" charset="-128"/>
                </a:rPr>
                <a:t>な場所にある</a:t>
              </a:r>
              <a:r>
                <a:rPr lang="ja-JP" altLang="en-US" sz="2800" b="1" u="sng" dirty="0" smtClean="0">
                  <a:solidFill>
                    <a:schemeClr val="tx1">
                      <a:lumMod val="75000"/>
                      <a:lumOff val="25000"/>
                    </a:schemeClr>
                  </a:solidFill>
                  <a:latin typeface="メイリオ" charset="-128"/>
                  <a:ea typeface="メイリオ" charset="-128"/>
                </a:rPr>
                <a:t>親せきや</a:t>
              </a:r>
              <a:r>
                <a:rPr lang="ja-JP" altLang="en-US" sz="2800" b="1" u="sng" dirty="0">
                  <a:solidFill>
                    <a:schemeClr val="tx1">
                      <a:lumMod val="75000"/>
                      <a:lumOff val="25000"/>
                    </a:schemeClr>
                  </a:solidFill>
                  <a:latin typeface="メイリオ" charset="-128"/>
                  <a:ea typeface="メイリオ" charset="-128"/>
                </a:rPr>
                <a:t>友人の家に避難</a:t>
              </a:r>
              <a:r>
                <a:rPr lang="ja-JP" altLang="en-US" sz="2800" b="1" dirty="0">
                  <a:solidFill>
                    <a:schemeClr val="tx1">
                      <a:lumMod val="75000"/>
                      <a:lumOff val="25000"/>
                    </a:schemeClr>
                  </a:solidFill>
                  <a:latin typeface="メイリオ" charset="-128"/>
                  <a:ea typeface="メイリオ" charset="-128"/>
                </a:rPr>
                <a:t>する</a:t>
              </a:r>
              <a:r>
                <a:rPr lang="ja-JP" altLang="en-US" sz="2800" b="1" dirty="0" smtClean="0">
                  <a:solidFill>
                    <a:schemeClr val="tx1">
                      <a:lumMod val="75000"/>
                      <a:lumOff val="25000"/>
                    </a:schemeClr>
                  </a:solidFill>
                  <a:latin typeface="メイリオ" charset="-128"/>
                  <a:ea typeface="メイリオ" charset="-128"/>
                </a:rPr>
                <a:t>こと</a:t>
              </a:r>
              <a:endParaRPr lang="en-US" altLang="ja-JP" sz="2800" b="1" dirty="0" smtClean="0">
                <a:solidFill>
                  <a:schemeClr val="tx1">
                    <a:lumMod val="75000"/>
                    <a:lumOff val="25000"/>
                  </a:schemeClr>
                </a:solidFill>
                <a:latin typeface="メイリオ" charset="-128"/>
                <a:ea typeface="メイリオ" charset="-128"/>
              </a:endParaRPr>
            </a:p>
            <a:p>
              <a:pPr>
                <a:lnSpc>
                  <a:spcPct val="120000"/>
                </a:lnSpc>
              </a:pPr>
              <a:r>
                <a:rPr lang="ja-JP" altLang="en-US" sz="2800" b="1" dirty="0">
                  <a:solidFill>
                    <a:schemeClr val="tx1">
                      <a:lumMod val="75000"/>
                      <a:lumOff val="25000"/>
                    </a:schemeClr>
                  </a:solidFill>
                  <a:latin typeface="メイリオ" charset="-128"/>
                  <a:ea typeface="メイリオ" charset="-128"/>
                </a:rPr>
                <a:t> </a:t>
              </a:r>
              <a:r>
                <a:rPr lang="ja-JP" altLang="en-US" sz="2800" b="1" dirty="0" smtClean="0">
                  <a:solidFill>
                    <a:schemeClr val="tx1">
                      <a:lumMod val="75000"/>
                      <a:lumOff val="25000"/>
                    </a:schemeClr>
                  </a:solidFill>
                  <a:latin typeface="メイリオ" charset="-128"/>
                  <a:ea typeface="メイリオ" charset="-128"/>
                </a:rPr>
                <a:t> も有効です。</a:t>
              </a:r>
              <a:endParaRPr lang="en-US" altLang="ja-JP" sz="2800" b="1" dirty="0">
                <a:solidFill>
                  <a:schemeClr val="tx1">
                    <a:lumMod val="75000"/>
                    <a:lumOff val="25000"/>
                  </a:schemeClr>
                </a:solidFill>
                <a:latin typeface="メイリオ" charset="-128"/>
                <a:ea typeface="メイリオ" charset="-128"/>
              </a:endParaRPr>
            </a:p>
            <a:p>
              <a:pPr marL="285750" indent="-285750">
                <a:lnSpc>
                  <a:spcPct val="120000"/>
                </a:lnSpc>
                <a:buFont typeface="Wingdings" pitchFamily="2" charset="2"/>
                <a:buChar char="l"/>
              </a:pPr>
              <a:r>
                <a:rPr lang="ja-JP" altLang="en-US" sz="2800" b="1" dirty="0" smtClean="0">
                  <a:solidFill>
                    <a:schemeClr val="tx1">
                      <a:lumMod val="75000"/>
                      <a:lumOff val="25000"/>
                    </a:schemeClr>
                  </a:solidFill>
                  <a:latin typeface="メイリオ" charset="-128"/>
                  <a:ea typeface="メイリオ" charset="-128"/>
                </a:rPr>
                <a:t>市町の指定する「指定</a:t>
              </a:r>
              <a:r>
                <a:rPr lang="ja-JP" altLang="en-US" sz="2800" b="1" dirty="0">
                  <a:solidFill>
                    <a:schemeClr val="tx1">
                      <a:lumMod val="75000"/>
                      <a:lumOff val="25000"/>
                    </a:schemeClr>
                  </a:solidFill>
                  <a:latin typeface="メイリオ" charset="-128"/>
                  <a:ea typeface="メイリオ" charset="-128"/>
                </a:rPr>
                <a:t>緊急</a:t>
              </a:r>
              <a:r>
                <a:rPr lang="ja-JP" altLang="en-US" sz="2800" b="1" dirty="0" smtClean="0">
                  <a:solidFill>
                    <a:schemeClr val="tx1">
                      <a:lumMod val="75000"/>
                      <a:lumOff val="25000"/>
                    </a:schemeClr>
                  </a:solidFill>
                  <a:latin typeface="メイリオ" charset="-128"/>
                  <a:ea typeface="メイリオ" charset="-128"/>
                </a:rPr>
                <a:t>避難場所」に</a:t>
              </a:r>
              <a:r>
                <a:rPr lang="ja-JP" altLang="en-US" sz="2800" b="1" dirty="0">
                  <a:solidFill>
                    <a:schemeClr val="tx1">
                      <a:lumMod val="75000"/>
                      <a:lumOff val="25000"/>
                    </a:schemeClr>
                  </a:solidFill>
                  <a:latin typeface="メイリオ" charset="-128"/>
                  <a:ea typeface="メイリオ" charset="-128"/>
                </a:rPr>
                <a:t>こだわらず、できるだけ</a:t>
              </a:r>
              <a:r>
                <a:rPr lang="ja-JP" altLang="en-US" sz="2800" b="1" u="sng" dirty="0">
                  <a:solidFill>
                    <a:schemeClr val="tx1">
                      <a:lumMod val="75000"/>
                      <a:lumOff val="25000"/>
                    </a:schemeClr>
                  </a:solidFill>
                  <a:latin typeface="メイリオ" charset="-128"/>
                  <a:ea typeface="メイリオ" charset="-128"/>
                </a:rPr>
                <a:t>複数の避難先</a:t>
              </a:r>
              <a:r>
                <a:rPr lang="ja-JP" altLang="en-US" sz="2800" b="1" dirty="0">
                  <a:solidFill>
                    <a:schemeClr val="tx1">
                      <a:lumMod val="75000"/>
                      <a:lumOff val="25000"/>
                    </a:schemeClr>
                  </a:solidFill>
                  <a:latin typeface="メイリオ" charset="-128"/>
                  <a:ea typeface="メイリオ" charset="-128"/>
                </a:rPr>
                <a:t>を確保して</a:t>
              </a:r>
              <a:r>
                <a:rPr lang="ja-JP" altLang="en-US" sz="2800" b="1" dirty="0" smtClean="0">
                  <a:solidFill>
                    <a:schemeClr val="tx1">
                      <a:lumMod val="75000"/>
                      <a:lumOff val="25000"/>
                    </a:schemeClr>
                  </a:solidFill>
                  <a:latin typeface="メイリオ" charset="-128"/>
                  <a:ea typeface="メイリオ" charset="-128"/>
                </a:rPr>
                <a:t>おきましょう。</a:t>
              </a:r>
              <a:endParaRPr lang="en-US" altLang="ja-JP" sz="2800" b="1" dirty="0">
                <a:solidFill>
                  <a:schemeClr val="tx1">
                    <a:lumMod val="75000"/>
                    <a:lumOff val="25000"/>
                  </a:schemeClr>
                </a:solidFill>
                <a:latin typeface="メイリオ" charset="-128"/>
                <a:ea typeface="メイリオ" charset="-128"/>
              </a:endParaRPr>
            </a:p>
          </p:txBody>
        </p:sp>
        <p:sp>
          <p:nvSpPr>
            <p:cNvPr id="15" name="円/楕円 14">
              <a:extLst>
                <a:ext uri="{FF2B5EF4-FFF2-40B4-BE49-F238E27FC236}">
                  <a16:creationId xmlns:a16="http://schemas.microsoft.com/office/drawing/2014/main" xmlns="" id="{252DD28A-7326-4644-9BA8-EFCD29F1A2DC}"/>
                </a:ext>
              </a:extLst>
            </p:cNvPr>
            <p:cNvSpPr/>
            <p:nvPr/>
          </p:nvSpPr>
          <p:spPr>
            <a:xfrm>
              <a:off x="30033" y="3529809"/>
              <a:ext cx="1260000" cy="935964"/>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ja-JP" sz="2400" b="1" dirty="0">
                  <a:latin typeface="Meiryo" panose="020B0604030504040204" pitchFamily="34" charset="-128"/>
                  <a:ea typeface="Meiryo" panose="020B0604030504040204" pitchFamily="34" charset="-128"/>
                </a:rPr>
                <a:t>Point</a:t>
              </a:r>
              <a:endParaRPr kumimoji="1" lang="ja-JP" altLang="en-US" sz="2400" b="1" dirty="0">
                <a:latin typeface="Meiryo" panose="020B0604030504040204" pitchFamily="34" charset="-128"/>
                <a:ea typeface="Meiryo" panose="020B0604030504040204" pitchFamily="34" charset="-128"/>
              </a:endParaRPr>
            </a:p>
          </p:txBody>
        </p:sp>
      </p:grpSp>
      <p:sp>
        <p:nvSpPr>
          <p:cNvPr id="18" name="Text Box 4">
            <a:extLst>
              <a:ext uri="{FF2B5EF4-FFF2-40B4-BE49-F238E27FC236}">
                <a16:creationId xmlns:a16="http://schemas.microsoft.com/office/drawing/2014/main" xmlns="" id="{FE87E377-8B11-364A-A95F-8FBCF3E247A1}"/>
              </a:ext>
            </a:extLst>
          </p:cNvPr>
          <p:cNvSpPr txBox="1">
            <a:spLocks noChangeArrowheads="1"/>
          </p:cNvSpPr>
          <p:nvPr/>
        </p:nvSpPr>
        <p:spPr bwMode="auto">
          <a:xfrm>
            <a:off x="-44261" y="793603"/>
            <a:ext cx="9170110" cy="1222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0000">
            <a:noAutofit/>
          </a:bodyPr>
          <a:lstStyle>
            <a:lvl1pPr>
              <a:defRPr kumimoji="1" sz="2400">
                <a:solidFill>
                  <a:schemeClr val="tx1"/>
                </a:solidFill>
                <a:latin typeface="Arial" charset="0"/>
                <a:ea typeface="ＭＳ Ｐゴシック" charset="-128"/>
              </a:defRPr>
            </a:lvl1pPr>
            <a:lvl2pPr marL="742950" indent="-285750">
              <a:defRPr kumimoji="1" sz="2400">
                <a:solidFill>
                  <a:schemeClr val="tx1"/>
                </a:solidFill>
                <a:latin typeface="Arial" charset="0"/>
                <a:ea typeface="ＭＳ Ｐゴシック" charset="-128"/>
              </a:defRPr>
            </a:lvl2pPr>
            <a:lvl3pPr marL="1143000" indent="-228600">
              <a:defRPr kumimoji="1" sz="2400">
                <a:solidFill>
                  <a:schemeClr val="tx1"/>
                </a:solidFill>
                <a:latin typeface="Arial" charset="0"/>
                <a:ea typeface="ＭＳ Ｐゴシック" charset="-128"/>
              </a:defRPr>
            </a:lvl3pPr>
            <a:lvl4pPr marL="1600200" indent="-228600">
              <a:defRPr kumimoji="1" sz="2400">
                <a:solidFill>
                  <a:schemeClr val="tx1"/>
                </a:solidFill>
                <a:latin typeface="Arial" charset="0"/>
                <a:ea typeface="ＭＳ Ｐゴシック" charset="-128"/>
              </a:defRPr>
            </a:lvl4pPr>
            <a:lvl5pPr marL="2057400" indent="-228600">
              <a:defRPr kumimoji="1" sz="2400">
                <a:solidFill>
                  <a:schemeClr val="tx1"/>
                </a:solidFill>
                <a:latin typeface="Arial" charset="0"/>
                <a:ea typeface="ＭＳ Ｐゴシック" charset="-128"/>
              </a:defRPr>
            </a:lvl5pPr>
            <a:lvl6pPr marL="2514600" indent="-228600" algn="ctr" fontAlgn="base">
              <a:spcBef>
                <a:spcPct val="0"/>
              </a:spcBef>
              <a:spcAft>
                <a:spcPct val="0"/>
              </a:spcAft>
              <a:defRPr kumimoji="1" sz="2400">
                <a:solidFill>
                  <a:schemeClr val="tx1"/>
                </a:solidFill>
                <a:latin typeface="Arial" charset="0"/>
                <a:ea typeface="ＭＳ Ｐゴシック" charset="-128"/>
              </a:defRPr>
            </a:lvl6pPr>
            <a:lvl7pPr marL="2971800" indent="-228600" algn="ctr" fontAlgn="base">
              <a:spcBef>
                <a:spcPct val="0"/>
              </a:spcBef>
              <a:spcAft>
                <a:spcPct val="0"/>
              </a:spcAft>
              <a:defRPr kumimoji="1" sz="2400">
                <a:solidFill>
                  <a:schemeClr val="tx1"/>
                </a:solidFill>
                <a:latin typeface="Arial" charset="0"/>
                <a:ea typeface="ＭＳ Ｐゴシック" charset="-128"/>
              </a:defRPr>
            </a:lvl7pPr>
            <a:lvl8pPr marL="3429000" indent="-228600" algn="ctr" fontAlgn="base">
              <a:spcBef>
                <a:spcPct val="0"/>
              </a:spcBef>
              <a:spcAft>
                <a:spcPct val="0"/>
              </a:spcAft>
              <a:defRPr kumimoji="1" sz="2400">
                <a:solidFill>
                  <a:schemeClr val="tx1"/>
                </a:solidFill>
                <a:latin typeface="Arial" charset="0"/>
                <a:ea typeface="ＭＳ Ｐゴシック" charset="-128"/>
              </a:defRPr>
            </a:lvl8pPr>
            <a:lvl9pPr marL="3886200" indent="-228600" algn="ctr" fontAlgn="base">
              <a:spcBef>
                <a:spcPct val="0"/>
              </a:spcBef>
              <a:spcAft>
                <a:spcPct val="0"/>
              </a:spcAft>
              <a:defRPr kumimoji="1" sz="2400">
                <a:solidFill>
                  <a:schemeClr val="tx1"/>
                </a:solidFill>
                <a:latin typeface="Arial" charset="0"/>
                <a:ea typeface="ＭＳ Ｐゴシック" charset="-128"/>
              </a:defRPr>
            </a:lvl9pPr>
          </a:lstStyle>
          <a:p>
            <a:pPr lvl="0" algn="ctr" defTabSz="685800">
              <a:lnSpc>
                <a:spcPct val="120000"/>
              </a:lnSpc>
              <a:defRPr/>
            </a:pPr>
            <a:endParaRPr lang="en-US" altLang="ja-JP" sz="3200" b="1" dirty="0" smtClean="0">
              <a:solidFill>
                <a:schemeClr val="bg2">
                  <a:lumMod val="25000"/>
                </a:schemeClr>
              </a:solidFill>
              <a:latin typeface="Meiryo" panose="020B0604030504040204" pitchFamily="34" charset="-128"/>
              <a:ea typeface="Meiryo" panose="020B0604030504040204" pitchFamily="34" charset="-128"/>
            </a:endParaRPr>
          </a:p>
        </p:txBody>
      </p:sp>
      <p:sp>
        <p:nvSpPr>
          <p:cNvPr id="16" name="テキスト ボックス 15"/>
          <p:cNvSpPr txBox="1"/>
          <p:nvPr/>
        </p:nvSpPr>
        <p:spPr>
          <a:xfrm>
            <a:off x="288032" y="190381"/>
            <a:ext cx="9396536" cy="646331"/>
          </a:xfrm>
          <a:prstGeom prst="rect">
            <a:avLst/>
          </a:prstGeom>
          <a:noFill/>
        </p:spPr>
        <p:txBody>
          <a:bodyPr wrap="square" rtlCol="0">
            <a:spAutoFit/>
          </a:bodyPr>
          <a:lstStyle/>
          <a:p>
            <a:r>
              <a:rPr lang="en-US" altLang="ja-JP" sz="3600" b="1" u="sng" dirty="0">
                <a:solidFill>
                  <a:srgbClr val="FF6600"/>
                </a:solidFill>
                <a:latin typeface="メイリオ" charset="-128"/>
                <a:ea typeface="メイリオ" charset="-128"/>
              </a:rPr>
              <a:t>1</a:t>
            </a:r>
            <a:r>
              <a:rPr lang="en-US" altLang="ja-JP" sz="3600" b="1" u="sng" dirty="0" smtClean="0">
                <a:solidFill>
                  <a:srgbClr val="FF6600"/>
                </a:solidFill>
                <a:latin typeface="メイリオ" charset="-128"/>
                <a:ea typeface="メイリオ" charset="-128"/>
              </a:rPr>
              <a:t>-1. </a:t>
            </a:r>
            <a:r>
              <a:rPr lang="ja-JP" altLang="en-US" sz="3600" b="1" u="sng" dirty="0" smtClean="0">
                <a:solidFill>
                  <a:srgbClr val="FF6600"/>
                </a:solidFill>
                <a:latin typeface="メイリオ" charset="-128"/>
                <a:ea typeface="メイリオ" charset="-128"/>
              </a:rPr>
              <a:t>避難先を</a:t>
            </a:r>
            <a:r>
              <a:rPr lang="ja-JP" altLang="en-US" sz="3600" b="1" u="sng" dirty="0">
                <a:solidFill>
                  <a:srgbClr val="FF6600"/>
                </a:solidFill>
                <a:latin typeface="メイリオ" charset="-128"/>
                <a:ea typeface="メイリオ" charset="-128"/>
              </a:rPr>
              <a:t>考える</a:t>
            </a:r>
            <a:endParaRPr lang="en-US" altLang="ja-JP" sz="3600" b="1" u="sng" dirty="0">
              <a:solidFill>
                <a:srgbClr val="FF6600"/>
              </a:solidFill>
              <a:latin typeface="メイリオ" charset="-128"/>
              <a:ea typeface="メイリオ" charset="-128"/>
            </a:endParaRPr>
          </a:p>
        </p:txBody>
      </p:sp>
    </p:spTree>
    <p:extLst>
      <p:ext uri="{BB962C8B-B14F-4D97-AF65-F5344CB8AC3E}">
        <p14:creationId xmlns:p14="http://schemas.microsoft.com/office/powerpoint/2010/main" val="241210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ボックス 13"/>
          <p:cNvSpPr txBox="1"/>
          <p:nvPr/>
        </p:nvSpPr>
        <p:spPr>
          <a:xfrm>
            <a:off x="8676456" y="6453336"/>
            <a:ext cx="470000" cy="369332"/>
          </a:xfrm>
          <a:prstGeom prst="rect">
            <a:avLst/>
          </a:prstGeom>
          <a:noFill/>
        </p:spPr>
        <p:txBody>
          <a:bodyPr wrap="none" rtlCol="0">
            <a:spAutoFit/>
          </a:bodyPr>
          <a:lstStyle/>
          <a:p>
            <a:r>
              <a:rPr lang="en-US" altLang="ja-JP" dirty="0" smtClean="0">
                <a:latin typeface="Meiryo UI" panose="020B0604030504040204" pitchFamily="50" charset="-128"/>
                <a:ea typeface="Meiryo UI" panose="020B0604030504040204" pitchFamily="50" charset="-128"/>
              </a:rPr>
              <a:t>19</a:t>
            </a:r>
            <a:endParaRPr kumimoji="1" lang="ja-JP" altLang="en-US" dirty="0">
              <a:latin typeface="Meiryo UI" panose="020B0604030504040204" pitchFamily="50" charset="-128"/>
              <a:ea typeface="Meiryo UI" panose="020B0604030504040204" pitchFamily="50" charset="-128"/>
            </a:endParaRPr>
          </a:p>
        </p:txBody>
      </p:sp>
      <p:grpSp>
        <p:nvGrpSpPr>
          <p:cNvPr id="8" name="グループ化 7"/>
          <p:cNvGrpSpPr/>
          <p:nvPr/>
        </p:nvGrpSpPr>
        <p:grpSpPr>
          <a:xfrm>
            <a:off x="7416959" y="-229781"/>
            <a:ext cx="1835561" cy="1829567"/>
            <a:chOff x="7308304" y="639063"/>
            <a:chExt cx="1835561" cy="1829567"/>
          </a:xfrm>
        </p:grpSpPr>
        <p:sp>
          <p:nvSpPr>
            <p:cNvPr id="9" name="タイトル 1"/>
            <p:cNvSpPr txBox="1">
              <a:spLocks/>
            </p:cNvSpPr>
            <p:nvPr/>
          </p:nvSpPr>
          <p:spPr>
            <a:xfrm>
              <a:off x="7308304" y="639063"/>
              <a:ext cx="1440160" cy="1458803"/>
            </a:xfrm>
            <a:prstGeom prst="rect">
              <a:avLst/>
            </a:prstGeom>
          </p:spPr>
          <p:txBody>
            <a:bodyPr vert="horz" lIns="91440" tIns="45720" rIns="91440" bIns="45720" rtlCol="0" anchor="ctr">
              <a:noAutofit/>
            </a:bodyPr>
            <a:lstStyle>
              <a:lvl1pPr algn="l" defTabSz="914400" rtl="0" eaLnBrk="1" latinLnBrk="0" hangingPunct="1">
                <a:spcBef>
                  <a:spcPct val="0"/>
                </a:spcBef>
                <a:buNone/>
                <a:defRPr kumimoji="1" sz="4000" kern="1200" spc="-100" baseline="0">
                  <a:solidFill>
                    <a:schemeClr val="tx2"/>
                  </a:solidFill>
                  <a:latin typeface="+mj-lt"/>
                  <a:ea typeface="+mj-ea"/>
                  <a:cs typeface="+mj-cs"/>
                </a:defRPr>
              </a:lvl1pPr>
            </a:lstStyle>
            <a:p>
              <a:r>
                <a:rPr lang="ja-JP" altLang="en-US" sz="5400" b="1" dirty="0">
                  <a:ln>
                    <a:solidFill>
                      <a:schemeClr val="accent1">
                        <a:lumMod val="20000"/>
                        <a:lumOff val="80000"/>
                      </a:schemeClr>
                    </a:solidFill>
                  </a:ln>
                  <a:solidFill>
                    <a:srgbClr val="90D2FA"/>
                  </a:solidFill>
                  <a:latin typeface="HG丸ｺﾞｼｯｸM-PRO" panose="020F0600000000000000" pitchFamily="50" charset="-128"/>
                  <a:ea typeface="HG丸ｺﾞｼｯｸM-PRO" panose="020F0600000000000000" pitchFamily="50" charset="-128"/>
                </a:rPr>
                <a:t> </a:t>
              </a:r>
              <a:r>
                <a:rPr lang="ja-JP" altLang="en-US" sz="5400" b="1" dirty="0" smtClean="0">
                  <a:ln>
                    <a:solidFill>
                      <a:schemeClr val="accent1">
                        <a:lumMod val="20000"/>
                        <a:lumOff val="80000"/>
                      </a:schemeClr>
                    </a:solidFill>
                  </a:ln>
                  <a:solidFill>
                    <a:srgbClr val="90D2FA"/>
                  </a:solidFill>
                  <a:latin typeface="HG丸ｺﾞｼｯｸM-PRO" panose="020F0600000000000000" pitchFamily="50" charset="-128"/>
                  <a:ea typeface="HG丸ｺﾞｼｯｸM-PRO" panose="020F0600000000000000" pitchFamily="50" charset="-128"/>
                </a:rPr>
                <a:t>💧</a:t>
              </a:r>
              <a:endParaRPr lang="ja-JP" altLang="en-US" sz="5400" b="1" dirty="0">
                <a:ln>
                  <a:solidFill>
                    <a:schemeClr val="accent1">
                      <a:lumMod val="20000"/>
                      <a:lumOff val="80000"/>
                    </a:schemeClr>
                  </a:solidFill>
                </a:ln>
                <a:solidFill>
                  <a:srgbClr val="90D2FA"/>
                </a:solidFill>
                <a:effectLst>
                  <a:outerShdw blurRad="38100" dist="38100" dir="2700000" algn="tl">
                    <a:srgbClr val="000000">
                      <a:alpha val="43137"/>
                    </a:srgbClr>
                  </a:outerShdw>
                </a:effectLst>
                <a:latin typeface="HGP創英角ﾎﾟｯﾌﾟ体" panose="040B0A00000000000000" pitchFamily="50" charset="-128"/>
                <a:ea typeface="HGP創英角ﾎﾟｯﾌﾟ体" panose="040B0A00000000000000" pitchFamily="50" charset="-128"/>
              </a:endParaRPr>
            </a:p>
          </p:txBody>
        </p:sp>
        <p:sp>
          <p:nvSpPr>
            <p:cNvPr id="10" name="タイトル 1"/>
            <p:cNvSpPr txBox="1">
              <a:spLocks/>
            </p:cNvSpPr>
            <p:nvPr/>
          </p:nvSpPr>
          <p:spPr>
            <a:xfrm rot="353512">
              <a:off x="7451169" y="856265"/>
              <a:ext cx="1692696" cy="1612365"/>
            </a:xfrm>
            <a:prstGeom prst="rect">
              <a:avLst/>
            </a:prstGeom>
          </p:spPr>
          <p:txBody>
            <a:bodyPr vert="horz" lIns="91440" tIns="45720" rIns="91440" bIns="45720" rtlCol="0" anchor="ctr">
              <a:noAutofit/>
            </a:bodyPr>
            <a:lstStyle>
              <a:lvl1pPr algn="l" defTabSz="914400" rtl="0" eaLnBrk="1" latinLnBrk="0" hangingPunct="1">
                <a:spcBef>
                  <a:spcPct val="0"/>
                </a:spcBef>
                <a:buNone/>
                <a:defRPr kumimoji="1" sz="4000" kern="1200" spc="-100" baseline="0">
                  <a:solidFill>
                    <a:schemeClr val="tx2"/>
                  </a:solidFill>
                  <a:latin typeface="+mj-lt"/>
                  <a:ea typeface="+mj-ea"/>
                  <a:cs typeface="+mj-cs"/>
                </a:defRPr>
              </a:lvl1pPr>
            </a:lstStyle>
            <a:p>
              <a:r>
                <a:rPr lang="ja-JP" altLang="en-US" sz="7200" b="1" dirty="0">
                  <a:ln>
                    <a:solidFill>
                      <a:schemeClr val="accent1">
                        <a:lumMod val="20000"/>
                        <a:lumOff val="80000"/>
                      </a:schemeClr>
                    </a:solidFill>
                  </a:ln>
                  <a:solidFill>
                    <a:srgbClr val="90D2FA"/>
                  </a:solidFill>
                  <a:latin typeface="HG丸ｺﾞｼｯｸM-PRO" panose="020F0600000000000000" pitchFamily="50" charset="-128"/>
                  <a:ea typeface="HG丸ｺﾞｼｯｸM-PRO" panose="020F0600000000000000" pitchFamily="50" charset="-128"/>
                </a:rPr>
                <a:t> </a:t>
              </a:r>
              <a:r>
                <a:rPr lang="ja-JP" altLang="en-US" sz="7200" b="1" dirty="0" smtClean="0">
                  <a:ln>
                    <a:solidFill>
                      <a:schemeClr val="accent1">
                        <a:lumMod val="20000"/>
                        <a:lumOff val="80000"/>
                      </a:schemeClr>
                    </a:solidFill>
                  </a:ln>
                  <a:solidFill>
                    <a:srgbClr val="90D2FA"/>
                  </a:solidFill>
                  <a:latin typeface="HG丸ｺﾞｼｯｸM-PRO" panose="020F0600000000000000" pitchFamily="50" charset="-128"/>
                  <a:ea typeface="HG丸ｺﾞｼｯｸM-PRO" panose="020F0600000000000000" pitchFamily="50" charset="-128"/>
                </a:rPr>
                <a:t>💧</a:t>
              </a:r>
              <a:endParaRPr lang="ja-JP" altLang="en-US" sz="7200" b="1" dirty="0">
                <a:ln>
                  <a:solidFill>
                    <a:schemeClr val="accent1">
                      <a:lumMod val="20000"/>
                      <a:lumOff val="80000"/>
                    </a:schemeClr>
                  </a:solidFill>
                </a:ln>
                <a:solidFill>
                  <a:srgbClr val="90D2FA"/>
                </a:solidFill>
                <a:effectLst>
                  <a:outerShdw blurRad="38100" dist="38100" dir="2700000" algn="tl">
                    <a:srgbClr val="000000">
                      <a:alpha val="43137"/>
                    </a:srgbClr>
                  </a:outerShdw>
                </a:effectLst>
                <a:latin typeface="HGP創英角ﾎﾟｯﾌﾟ体" panose="040B0A00000000000000" pitchFamily="50" charset="-128"/>
                <a:ea typeface="HGP創英角ﾎﾟｯﾌﾟ体" panose="040B0A00000000000000" pitchFamily="50" charset="-128"/>
              </a:endParaRPr>
            </a:p>
          </p:txBody>
        </p:sp>
      </p:grpSp>
      <p:sp>
        <p:nvSpPr>
          <p:cNvPr id="4" name="テキスト ボックス 3"/>
          <p:cNvSpPr txBox="1"/>
          <p:nvPr/>
        </p:nvSpPr>
        <p:spPr>
          <a:xfrm>
            <a:off x="144016" y="190381"/>
            <a:ext cx="9396536" cy="646331"/>
          </a:xfrm>
          <a:prstGeom prst="rect">
            <a:avLst/>
          </a:prstGeom>
          <a:noFill/>
        </p:spPr>
        <p:txBody>
          <a:bodyPr wrap="square" rtlCol="0">
            <a:spAutoFit/>
          </a:bodyPr>
          <a:lstStyle/>
          <a:p>
            <a:r>
              <a:rPr lang="ja-JP" altLang="en-US" sz="3600" b="1" dirty="0" smtClean="0">
                <a:solidFill>
                  <a:srgbClr val="FF6600"/>
                </a:solidFill>
                <a:latin typeface="メイリオ" charset="-128"/>
                <a:ea typeface="メイリオ" charset="-128"/>
              </a:rPr>
              <a:t> </a:t>
            </a:r>
            <a:r>
              <a:rPr lang="en-US" altLang="ja-JP" sz="3600" b="1" u="sng" dirty="0" smtClean="0">
                <a:solidFill>
                  <a:srgbClr val="FF6600"/>
                </a:solidFill>
                <a:latin typeface="メイリオ" charset="-128"/>
                <a:ea typeface="メイリオ" charset="-128"/>
              </a:rPr>
              <a:t>1-2.</a:t>
            </a:r>
            <a:r>
              <a:rPr lang="ja-JP" altLang="en-US" sz="3600" b="1" u="sng" dirty="0" smtClean="0">
                <a:solidFill>
                  <a:srgbClr val="FF6600"/>
                </a:solidFill>
                <a:latin typeface="メイリオ" charset="-128"/>
                <a:ea typeface="メイリオ" charset="-128"/>
              </a:rPr>
              <a:t> 安全な経路の確認</a:t>
            </a:r>
            <a:endParaRPr lang="en-US" altLang="ja-JP" sz="3600" b="1" u="sng" dirty="0">
              <a:solidFill>
                <a:srgbClr val="FF6600"/>
              </a:solidFill>
              <a:latin typeface="メイリオ" charset="-128"/>
              <a:ea typeface="メイリオ" charset="-128"/>
            </a:endParaRPr>
          </a:p>
        </p:txBody>
      </p:sp>
      <p:sp>
        <p:nvSpPr>
          <p:cNvPr id="5" name="Text Box 4">
            <a:extLst>
              <a:ext uri="{FF2B5EF4-FFF2-40B4-BE49-F238E27FC236}">
                <a16:creationId xmlns:a16="http://schemas.microsoft.com/office/drawing/2014/main" xmlns="" id="{FE87E377-8B11-364A-A95F-8FBCF3E247A1}"/>
              </a:ext>
            </a:extLst>
          </p:cNvPr>
          <p:cNvSpPr txBox="1">
            <a:spLocks noChangeArrowheads="1"/>
          </p:cNvSpPr>
          <p:nvPr/>
        </p:nvSpPr>
        <p:spPr bwMode="auto">
          <a:xfrm>
            <a:off x="247985" y="836712"/>
            <a:ext cx="8824433" cy="8405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0000">
            <a:noAutofit/>
          </a:bodyPr>
          <a:lstStyle>
            <a:lvl1pPr>
              <a:defRPr kumimoji="1" sz="2400">
                <a:solidFill>
                  <a:schemeClr val="tx1"/>
                </a:solidFill>
                <a:latin typeface="Arial" charset="0"/>
                <a:ea typeface="ＭＳ Ｐゴシック" charset="-128"/>
              </a:defRPr>
            </a:lvl1pPr>
            <a:lvl2pPr marL="742950" indent="-285750">
              <a:defRPr kumimoji="1" sz="2400">
                <a:solidFill>
                  <a:schemeClr val="tx1"/>
                </a:solidFill>
                <a:latin typeface="Arial" charset="0"/>
                <a:ea typeface="ＭＳ Ｐゴシック" charset="-128"/>
              </a:defRPr>
            </a:lvl2pPr>
            <a:lvl3pPr marL="1143000" indent="-228600">
              <a:defRPr kumimoji="1" sz="2400">
                <a:solidFill>
                  <a:schemeClr val="tx1"/>
                </a:solidFill>
                <a:latin typeface="Arial" charset="0"/>
                <a:ea typeface="ＭＳ Ｐゴシック" charset="-128"/>
              </a:defRPr>
            </a:lvl3pPr>
            <a:lvl4pPr marL="1600200" indent="-228600">
              <a:defRPr kumimoji="1" sz="2400">
                <a:solidFill>
                  <a:schemeClr val="tx1"/>
                </a:solidFill>
                <a:latin typeface="Arial" charset="0"/>
                <a:ea typeface="ＭＳ Ｐゴシック" charset="-128"/>
              </a:defRPr>
            </a:lvl4pPr>
            <a:lvl5pPr marL="2057400" indent="-228600">
              <a:defRPr kumimoji="1" sz="2400">
                <a:solidFill>
                  <a:schemeClr val="tx1"/>
                </a:solidFill>
                <a:latin typeface="Arial" charset="0"/>
                <a:ea typeface="ＭＳ Ｐゴシック" charset="-128"/>
              </a:defRPr>
            </a:lvl5pPr>
            <a:lvl6pPr marL="2514600" indent="-228600" algn="ctr" fontAlgn="base">
              <a:spcBef>
                <a:spcPct val="0"/>
              </a:spcBef>
              <a:spcAft>
                <a:spcPct val="0"/>
              </a:spcAft>
              <a:defRPr kumimoji="1" sz="2400">
                <a:solidFill>
                  <a:schemeClr val="tx1"/>
                </a:solidFill>
                <a:latin typeface="Arial" charset="0"/>
                <a:ea typeface="ＭＳ Ｐゴシック" charset="-128"/>
              </a:defRPr>
            </a:lvl6pPr>
            <a:lvl7pPr marL="2971800" indent="-228600" algn="ctr" fontAlgn="base">
              <a:spcBef>
                <a:spcPct val="0"/>
              </a:spcBef>
              <a:spcAft>
                <a:spcPct val="0"/>
              </a:spcAft>
              <a:defRPr kumimoji="1" sz="2400">
                <a:solidFill>
                  <a:schemeClr val="tx1"/>
                </a:solidFill>
                <a:latin typeface="Arial" charset="0"/>
                <a:ea typeface="ＭＳ Ｐゴシック" charset="-128"/>
              </a:defRPr>
            </a:lvl7pPr>
            <a:lvl8pPr marL="3429000" indent="-228600" algn="ctr" fontAlgn="base">
              <a:spcBef>
                <a:spcPct val="0"/>
              </a:spcBef>
              <a:spcAft>
                <a:spcPct val="0"/>
              </a:spcAft>
              <a:defRPr kumimoji="1" sz="2400">
                <a:solidFill>
                  <a:schemeClr val="tx1"/>
                </a:solidFill>
                <a:latin typeface="Arial" charset="0"/>
                <a:ea typeface="ＭＳ Ｐゴシック" charset="-128"/>
              </a:defRPr>
            </a:lvl8pPr>
            <a:lvl9pPr marL="3886200" indent="-228600" algn="ctr" fontAlgn="base">
              <a:spcBef>
                <a:spcPct val="0"/>
              </a:spcBef>
              <a:spcAft>
                <a:spcPct val="0"/>
              </a:spcAft>
              <a:defRPr kumimoji="1" sz="2400">
                <a:solidFill>
                  <a:schemeClr val="tx1"/>
                </a:solidFill>
                <a:latin typeface="Arial" charset="0"/>
                <a:ea typeface="ＭＳ Ｐゴシック" charset="-128"/>
              </a:defRPr>
            </a:lvl9pPr>
          </a:lstStyle>
          <a:p>
            <a:pPr lvl="0" algn="ctr" defTabSz="685800">
              <a:lnSpc>
                <a:spcPct val="120000"/>
              </a:lnSpc>
              <a:defRPr/>
            </a:pPr>
            <a:r>
              <a:rPr lang="ja-JP" altLang="en-US" sz="3200" b="1" dirty="0">
                <a:solidFill>
                  <a:schemeClr val="bg2">
                    <a:lumMod val="25000"/>
                  </a:schemeClr>
                </a:solidFill>
                <a:latin typeface="メイリオ" panose="020B0604030504040204" pitchFamily="50" charset="-128"/>
                <a:ea typeface="メイリオ" panose="020B0604030504040204" pitchFamily="50" charset="-128"/>
              </a:rPr>
              <a:t>　</a:t>
            </a:r>
            <a:r>
              <a:rPr lang="ja-JP" altLang="en-US" sz="3200" b="1" dirty="0" smtClean="0">
                <a:solidFill>
                  <a:schemeClr val="bg2">
                    <a:lumMod val="25000"/>
                  </a:schemeClr>
                </a:solidFill>
                <a:latin typeface="メイリオ" panose="020B0604030504040204" pitchFamily="50" charset="-128"/>
                <a:ea typeface="メイリオ" panose="020B0604030504040204" pitchFamily="50" charset="-128"/>
              </a:rPr>
              <a:t>避難先に移動する安全なルート</a:t>
            </a:r>
            <a:r>
              <a:rPr lang="ja-JP" altLang="en-US" sz="3200" b="1" dirty="0">
                <a:solidFill>
                  <a:schemeClr val="bg2">
                    <a:lumMod val="25000"/>
                  </a:schemeClr>
                </a:solidFill>
                <a:latin typeface="メイリオ" panose="020B0604030504040204" pitchFamily="50" charset="-128"/>
                <a:ea typeface="メイリオ" panose="020B0604030504040204" pitchFamily="50" charset="-128"/>
              </a:rPr>
              <a:t>を</a:t>
            </a:r>
            <a:r>
              <a:rPr lang="ja-JP" altLang="en-US" sz="3200" b="1" dirty="0" smtClean="0">
                <a:solidFill>
                  <a:schemeClr val="bg2">
                    <a:lumMod val="25000"/>
                  </a:schemeClr>
                </a:solidFill>
                <a:latin typeface="メイリオ" panose="020B0604030504040204" pitchFamily="50" charset="-128"/>
                <a:ea typeface="メイリオ" panose="020B0604030504040204" pitchFamily="50" charset="-128"/>
              </a:rPr>
              <a:t>決める</a:t>
            </a:r>
            <a:endParaRPr lang="en-US" altLang="ja-JP" sz="3200" b="1" dirty="0" smtClean="0">
              <a:solidFill>
                <a:schemeClr val="bg2">
                  <a:lumMod val="25000"/>
                </a:schemeClr>
              </a:solidFill>
              <a:latin typeface="メイリオ" panose="020B0604030504040204" pitchFamily="50" charset="-128"/>
              <a:ea typeface="メイリオ" panose="020B0604030504040204" pitchFamily="50" charset="-128"/>
            </a:endParaRPr>
          </a:p>
        </p:txBody>
      </p:sp>
      <p:pic>
        <p:nvPicPr>
          <p:cNvPr id="7" name="図 6">
            <a:extLst>
              <a:ext uri="{FF2B5EF4-FFF2-40B4-BE49-F238E27FC236}">
                <a16:creationId xmlns:a16="http://schemas.microsoft.com/office/drawing/2014/main" xmlns="" id="{A8F12046-9D36-A144-8912-10C121C786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9631" y="1421031"/>
            <a:ext cx="7059111" cy="3843166"/>
          </a:xfrm>
          <a:prstGeom prst="rect">
            <a:avLst/>
          </a:prstGeom>
        </p:spPr>
      </p:pic>
      <p:grpSp>
        <p:nvGrpSpPr>
          <p:cNvPr id="11" name="グループ化 10"/>
          <p:cNvGrpSpPr/>
          <p:nvPr/>
        </p:nvGrpSpPr>
        <p:grpSpPr>
          <a:xfrm>
            <a:off x="49990" y="5264197"/>
            <a:ext cx="8957566" cy="1505832"/>
            <a:chOff x="49990" y="5264197"/>
            <a:chExt cx="8957566" cy="1505832"/>
          </a:xfrm>
        </p:grpSpPr>
        <p:sp>
          <p:nvSpPr>
            <p:cNvPr id="12" name="Text Box 4">
              <a:extLst>
                <a:ext uri="{FF2B5EF4-FFF2-40B4-BE49-F238E27FC236}">
                  <a16:creationId xmlns:a16="http://schemas.microsoft.com/office/drawing/2014/main" xmlns="" id="{3361EEFD-66AF-9B4A-980F-D199D4A47CE3}"/>
                </a:ext>
              </a:extLst>
            </p:cNvPr>
            <p:cNvSpPr txBox="1">
              <a:spLocks noChangeArrowheads="1"/>
            </p:cNvSpPr>
            <p:nvPr/>
          </p:nvSpPr>
          <p:spPr bwMode="auto">
            <a:xfrm>
              <a:off x="999015" y="5264197"/>
              <a:ext cx="8008541" cy="1505832"/>
            </a:xfrm>
            <a:prstGeom prst="rect">
              <a:avLst/>
            </a:prstGeom>
            <a:solidFill>
              <a:schemeClr val="bg1"/>
            </a:solidFill>
            <a:ln w="38100">
              <a:solidFill>
                <a:srgbClr val="FF6600"/>
              </a:solidFill>
              <a:miter lim="800000"/>
              <a:headEnd type="none" w="sm" len="sm"/>
              <a:tailEnd type="none" w="sm" len="sm"/>
            </a:ln>
            <a:effectLst/>
            <a:extLst/>
          </p:spPr>
          <p:txBody>
            <a:bodyPr wrap="square" lIns="90000">
              <a:noAutofit/>
            </a:bodyPr>
            <a:lstStyle>
              <a:lvl1pPr>
                <a:defRPr kumimoji="1" sz="2400">
                  <a:solidFill>
                    <a:schemeClr val="tx1"/>
                  </a:solidFill>
                  <a:latin typeface="Arial" charset="0"/>
                  <a:ea typeface="ＭＳ Ｐゴシック" charset="-128"/>
                </a:defRPr>
              </a:lvl1pPr>
              <a:lvl2pPr marL="742950" indent="-285750">
                <a:defRPr kumimoji="1" sz="2400">
                  <a:solidFill>
                    <a:schemeClr val="tx1"/>
                  </a:solidFill>
                  <a:latin typeface="Arial" charset="0"/>
                  <a:ea typeface="ＭＳ Ｐゴシック" charset="-128"/>
                </a:defRPr>
              </a:lvl2pPr>
              <a:lvl3pPr marL="1143000" indent="-228600">
                <a:defRPr kumimoji="1" sz="2400">
                  <a:solidFill>
                    <a:schemeClr val="tx1"/>
                  </a:solidFill>
                  <a:latin typeface="Arial" charset="0"/>
                  <a:ea typeface="ＭＳ Ｐゴシック" charset="-128"/>
                </a:defRPr>
              </a:lvl3pPr>
              <a:lvl4pPr marL="1600200" indent="-228600">
                <a:defRPr kumimoji="1" sz="2400">
                  <a:solidFill>
                    <a:schemeClr val="tx1"/>
                  </a:solidFill>
                  <a:latin typeface="Arial" charset="0"/>
                  <a:ea typeface="ＭＳ Ｐゴシック" charset="-128"/>
                </a:defRPr>
              </a:lvl4pPr>
              <a:lvl5pPr marL="2057400" indent="-228600">
                <a:defRPr kumimoji="1" sz="2400">
                  <a:solidFill>
                    <a:schemeClr val="tx1"/>
                  </a:solidFill>
                  <a:latin typeface="Arial" charset="0"/>
                  <a:ea typeface="ＭＳ Ｐゴシック" charset="-128"/>
                </a:defRPr>
              </a:lvl5pPr>
              <a:lvl6pPr marL="2514600" indent="-228600" algn="ctr" fontAlgn="base">
                <a:spcBef>
                  <a:spcPct val="0"/>
                </a:spcBef>
                <a:spcAft>
                  <a:spcPct val="0"/>
                </a:spcAft>
                <a:defRPr kumimoji="1" sz="2400">
                  <a:solidFill>
                    <a:schemeClr val="tx1"/>
                  </a:solidFill>
                  <a:latin typeface="Arial" charset="0"/>
                  <a:ea typeface="ＭＳ Ｐゴシック" charset="-128"/>
                </a:defRPr>
              </a:lvl6pPr>
              <a:lvl7pPr marL="2971800" indent="-228600" algn="ctr" fontAlgn="base">
                <a:spcBef>
                  <a:spcPct val="0"/>
                </a:spcBef>
                <a:spcAft>
                  <a:spcPct val="0"/>
                </a:spcAft>
                <a:defRPr kumimoji="1" sz="2400">
                  <a:solidFill>
                    <a:schemeClr val="tx1"/>
                  </a:solidFill>
                  <a:latin typeface="Arial" charset="0"/>
                  <a:ea typeface="ＭＳ Ｐゴシック" charset="-128"/>
                </a:defRPr>
              </a:lvl7pPr>
              <a:lvl8pPr marL="3429000" indent="-228600" algn="ctr" fontAlgn="base">
                <a:spcBef>
                  <a:spcPct val="0"/>
                </a:spcBef>
                <a:spcAft>
                  <a:spcPct val="0"/>
                </a:spcAft>
                <a:defRPr kumimoji="1" sz="2400">
                  <a:solidFill>
                    <a:schemeClr val="tx1"/>
                  </a:solidFill>
                  <a:latin typeface="Arial" charset="0"/>
                  <a:ea typeface="ＭＳ Ｐゴシック" charset="-128"/>
                </a:defRPr>
              </a:lvl8pPr>
              <a:lvl9pPr marL="3886200" indent="-228600" algn="ctr" fontAlgn="base">
                <a:spcBef>
                  <a:spcPct val="0"/>
                </a:spcBef>
                <a:spcAft>
                  <a:spcPct val="0"/>
                </a:spcAft>
                <a:defRPr kumimoji="1" sz="2400">
                  <a:solidFill>
                    <a:schemeClr val="tx1"/>
                  </a:solidFill>
                  <a:latin typeface="Arial" charset="0"/>
                  <a:ea typeface="ＭＳ Ｐゴシック" charset="-128"/>
                </a:defRPr>
              </a:lvl9pPr>
            </a:lstStyle>
            <a:p>
              <a:pPr marL="285750" indent="-285750">
                <a:lnSpc>
                  <a:spcPct val="120000"/>
                </a:lnSpc>
                <a:buFont typeface="Wingdings" pitchFamily="2" charset="2"/>
                <a:buChar char="l"/>
              </a:pPr>
              <a:r>
                <a:rPr lang="ja-JP" altLang="en-US" sz="2800" b="1" dirty="0">
                  <a:solidFill>
                    <a:schemeClr val="tx1">
                      <a:lumMod val="75000"/>
                      <a:lumOff val="25000"/>
                    </a:schemeClr>
                  </a:solidFill>
                  <a:latin typeface="メイリオ" panose="020B0604030504040204" pitchFamily="50" charset="-128"/>
                  <a:ea typeface="メイリオ" panose="020B0604030504040204" pitchFamily="50" charset="-128"/>
                </a:rPr>
                <a:t>安全に移動できる複数の避難ルートを決める。</a:t>
              </a:r>
              <a:endParaRPr lang="en-US" altLang="ja-JP" sz="2800" b="1" dirty="0">
                <a:solidFill>
                  <a:schemeClr val="tx1">
                    <a:lumMod val="75000"/>
                    <a:lumOff val="25000"/>
                  </a:schemeClr>
                </a:solidFill>
                <a:latin typeface="メイリオ" panose="020B0604030504040204" pitchFamily="50" charset="-128"/>
                <a:ea typeface="メイリオ" panose="020B0604030504040204" pitchFamily="50" charset="-128"/>
              </a:endParaRPr>
            </a:p>
            <a:p>
              <a:pPr marL="285750" indent="-285750">
                <a:lnSpc>
                  <a:spcPct val="120000"/>
                </a:lnSpc>
                <a:buFont typeface="Wingdings" pitchFamily="2" charset="2"/>
                <a:buChar char="l"/>
              </a:pPr>
              <a:r>
                <a:rPr lang="ja-JP" altLang="en-US" sz="2800" b="1" dirty="0">
                  <a:solidFill>
                    <a:schemeClr val="tx1">
                      <a:lumMod val="75000"/>
                      <a:lumOff val="25000"/>
                    </a:schemeClr>
                  </a:solidFill>
                  <a:latin typeface="メイリオ" panose="020B0604030504040204" pitchFamily="50" charset="-128"/>
                  <a:ea typeface="メイリオ" panose="020B0604030504040204" pitchFamily="50" charset="-128"/>
                </a:rPr>
                <a:t>アンダーパスなど、低い場所などを避ける</a:t>
              </a:r>
              <a:r>
                <a:rPr lang="ja-JP" altLang="en-US" sz="2800" b="1" dirty="0" smtClean="0">
                  <a:solidFill>
                    <a:schemeClr val="tx1">
                      <a:lumMod val="75000"/>
                      <a:lumOff val="25000"/>
                    </a:schemeClr>
                  </a:solidFill>
                  <a:latin typeface="メイリオ" panose="020B0604030504040204" pitchFamily="50" charset="-128"/>
                  <a:ea typeface="メイリオ" panose="020B0604030504040204" pitchFamily="50" charset="-128"/>
                </a:rPr>
                <a:t>避難</a:t>
              </a:r>
              <a:endParaRPr lang="en-US" altLang="ja-JP" sz="2800" b="1" dirty="0" smtClean="0">
                <a:solidFill>
                  <a:schemeClr val="tx1">
                    <a:lumMod val="75000"/>
                    <a:lumOff val="25000"/>
                  </a:schemeClr>
                </a:solidFill>
                <a:latin typeface="メイリオ" panose="020B0604030504040204" pitchFamily="50" charset="-128"/>
                <a:ea typeface="メイリオ" panose="020B0604030504040204" pitchFamily="50" charset="-128"/>
              </a:endParaRPr>
            </a:p>
            <a:p>
              <a:pPr>
                <a:lnSpc>
                  <a:spcPct val="120000"/>
                </a:lnSpc>
              </a:pPr>
              <a:r>
                <a:rPr lang="ja-JP" altLang="en-US" sz="2800" b="1" dirty="0">
                  <a:solidFill>
                    <a:schemeClr val="tx1">
                      <a:lumMod val="75000"/>
                      <a:lumOff val="25000"/>
                    </a:schemeClr>
                  </a:solidFill>
                  <a:latin typeface="メイリオ" panose="020B0604030504040204" pitchFamily="50" charset="-128"/>
                  <a:ea typeface="メイリオ" panose="020B0604030504040204" pitchFamily="50" charset="-128"/>
                </a:rPr>
                <a:t>　</a:t>
              </a:r>
              <a:r>
                <a:rPr lang="ja-JP" altLang="en-US" sz="2800" b="1" dirty="0" smtClean="0">
                  <a:solidFill>
                    <a:schemeClr val="tx1">
                      <a:lumMod val="75000"/>
                      <a:lumOff val="25000"/>
                    </a:schemeClr>
                  </a:solidFill>
                  <a:latin typeface="メイリオ" panose="020B0604030504040204" pitchFamily="50" charset="-128"/>
                  <a:ea typeface="メイリオ" panose="020B0604030504040204" pitchFamily="50" charset="-128"/>
                </a:rPr>
                <a:t>ルート</a:t>
              </a:r>
              <a:r>
                <a:rPr lang="ja-JP" altLang="en-US" sz="2800" b="1" dirty="0">
                  <a:solidFill>
                    <a:schemeClr val="tx1">
                      <a:lumMod val="75000"/>
                      <a:lumOff val="25000"/>
                    </a:schemeClr>
                  </a:solidFill>
                  <a:latin typeface="メイリオ" panose="020B0604030504040204" pitchFamily="50" charset="-128"/>
                  <a:ea typeface="メイリオ" panose="020B0604030504040204" pitchFamily="50" charset="-128"/>
                </a:rPr>
                <a:t>を決める</a:t>
              </a:r>
              <a:r>
                <a:rPr lang="ja-JP" altLang="en-US" sz="2800" b="1" dirty="0" smtClean="0">
                  <a:solidFill>
                    <a:schemeClr val="tx1">
                      <a:lumMod val="75000"/>
                      <a:lumOff val="25000"/>
                    </a:schemeClr>
                  </a:solidFill>
                  <a:latin typeface="メイリオ" panose="020B0604030504040204" pitchFamily="50" charset="-128"/>
                  <a:ea typeface="メイリオ" panose="020B0604030504040204" pitchFamily="50" charset="-128"/>
                </a:rPr>
                <a:t>。</a:t>
              </a:r>
              <a:endParaRPr lang="en-US" altLang="ja-JP" sz="2800" b="1"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13" name="円/楕円 12">
              <a:extLst>
                <a:ext uri="{FF2B5EF4-FFF2-40B4-BE49-F238E27FC236}">
                  <a16:creationId xmlns:a16="http://schemas.microsoft.com/office/drawing/2014/main" xmlns="" id="{252DD28A-7326-4644-9BA8-EFCD29F1A2DC}"/>
                </a:ext>
              </a:extLst>
            </p:cNvPr>
            <p:cNvSpPr/>
            <p:nvPr/>
          </p:nvSpPr>
          <p:spPr>
            <a:xfrm>
              <a:off x="49990" y="5511614"/>
              <a:ext cx="1065625" cy="1010998"/>
            </a:xfrm>
            <a:prstGeom prst="ellips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ja-JP" sz="2000" b="1" dirty="0">
                  <a:latin typeface="Meiryo" panose="020B0604030504040204" pitchFamily="34" charset="-128"/>
                  <a:ea typeface="Meiryo" panose="020B0604030504040204" pitchFamily="34" charset="-128"/>
                </a:rPr>
                <a:t>Point</a:t>
              </a:r>
              <a:endParaRPr kumimoji="1" lang="ja-JP" altLang="en-US" sz="2000" b="1" dirty="0">
                <a:latin typeface="Meiryo" panose="020B0604030504040204" pitchFamily="34" charset="-128"/>
                <a:ea typeface="Meiryo" panose="020B0604030504040204" pitchFamily="34" charset="-128"/>
              </a:endParaRPr>
            </a:p>
          </p:txBody>
        </p:sp>
      </p:grpSp>
      <p:sp>
        <p:nvSpPr>
          <p:cNvPr id="2" name="円/楕円 1"/>
          <p:cNvSpPr/>
          <p:nvPr/>
        </p:nvSpPr>
        <p:spPr>
          <a:xfrm>
            <a:off x="6372200" y="4122467"/>
            <a:ext cx="2016224" cy="1106733"/>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円/楕円 14"/>
          <p:cNvSpPr/>
          <p:nvPr/>
        </p:nvSpPr>
        <p:spPr>
          <a:xfrm>
            <a:off x="5220072" y="2996952"/>
            <a:ext cx="1416329" cy="962717"/>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218789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ボックス 13"/>
          <p:cNvSpPr txBox="1"/>
          <p:nvPr/>
        </p:nvSpPr>
        <p:spPr>
          <a:xfrm>
            <a:off x="8676456" y="6453336"/>
            <a:ext cx="470000" cy="369332"/>
          </a:xfrm>
          <a:prstGeom prst="rect">
            <a:avLst/>
          </a:prstGeom>
          <a:noFill/>
        </p:spPr>
        <p:txBody>
          <a:bodyPr wrap="none" rtlCol="0">
            <a:spAutoFit/>
          </a:bodyPr>
          <a:lstStyle/>
          <a:p>
            <a:r>
              <a:rPr lang="en-US" altLang="ja-JP" dirty="0" smtClean="0">
                <a:latin typeface="Meiryo UI" panose="020B0604030504040204" pitchFamily="50" charset="-128"/>
                <a:ea typeface="Meiryo UI" panose="020B0604030504040204" pitchFamily="50" charset="-128"/>
              </a:rPr>
              <a:t>19</a:t>
            </a:r>
            <a:endParaRPr kumimoji="1" lang="ja-JP" altLang="en-US" dirty="0">
              <a:latin typeface="Meiryo UI" panose="020B0604030504040204" pitchFamily="50" charset="-128"/>
              <a:ea typeface="Meiryo UI" panose="020B0604030504040204" pitchFamily="50" charset="-128"/>
            </a:endParaRPr>
          </a:p>
        </p:txBody>
      </p:sp>
      <p:grpSp>
        <p:nvGrpSpPr>
          <p:cNvPr id="21" name="グループ化 20"/>
          <p:cNvGrpSpPr/>
          <p:nvPr/>
        </p:nvGrpSpPr>
        <p:grpSpPr>
          <a:xfrm>
            <a:off x="7469440" y="-229781"/>
            <a:ext cx="1835561" cy="1829567"/>
            <a:chOff x="7308304" y="639063"/>
            <a:chExt cx="1835561" cy="1829567"/>
          </a:xfrm>
        </p:grpSpPr>
        <p:sp>
          <p:nvSpPr>
            <p:cNvPr id="22" name="タイトル 1"/>
            <p:cNvSpPr txBox="1">
              <a:spLocks/>
            </p:cNvSpPr>
            <p:nvPr/>
          </p:nvSpPr>
          <p:spPr>
            <a:xfrm>
              <a:off x="7308304" y="639063"/>
              <a:ext cx="1440160" cy="1458803"/>
            </a:xfrm>
            <a:prstGeom prst="rect">
              <a:avLst/>
            </a:prstGeom>
          </p:spPr>
          <p:txBody>
            <a:bodyPr vert="horz" lIns="91440" tIns="45720" rIns="91440" bIns="45720" rtlCol="0" anchor="ctr">
              <a:noAutofit/>
            </a:bodyPr>
            <a:lstStyle>
              <a:lvl1pPr algn="l" defTabSz="914400" rtl="0" eaLnBrk="1" latinLnBrk="0" hangingPunct="1">
                <a:spcBef>
                  <a:spcPct val="0"/>
                </a:spcBef>
                <a:buNone/>
                <a:defRPr kumimoji="1" sz="4000" kern="1200" spc="-100" baseline="0">
                  <a:solidFill>
                    <a:schemeClr val="tx2"/>
                  </a:solidFill>
                  <a:latin typeface="+mj-lt"/>
                  <a:ea typeface="+mj-ea"/>
                  <a:cs typeface="+mj-cs"/>
                </a:defRPr>
              </a:lvl1pPr>
            </a:lstStyle>
            <a:p>
              <a:r>
                <a:rPr lang="ja-JP" altLang="en-US" sz="5400" b="1" dirty="0">
                  <a:ln>
                    <a:solidFill>
                      <a:schemeClr val="accent1">
                        <a:lumMod val="20000"/>
                        <a:lumOff val="80000"/>
                      </a:schemeClr>
                    </a:solidFill>
                  </a:ln>
                  <a:solidFill>
                    <a:srgbClr val="90D2FA"/>
                  </a:solidFill>
                  <a:latin typeface="HG丸ｺﾞｼｯｸM-PRO" panose="020F0600000000000000" pitchFamily="50" charset="-128"/>
                  <a:ea typeface="HG丸ｺﾞｼｯｸM-PRO" panose="020F0600000000000000" pitchFamily="50" charset="-128"/>
                </a:rPr>
                <a:t> </a:t>
              </a:r>
              <a:r>
                <a:rPr lang="ja-JP" altLang="en-US" sz="5400" b="1" dirty="0" smtClean="0">
                  <a:ln>
                    <a:solidFill>
                      <a:schemeClr val="accent1">
                        <a:lumMod val="20000"/>
                        <a:lumOff val="80000"/>
                      </a:schemeClr>
                    </a:solidFill>
                  </a:ln>
                  <a:solidFill>
                    <a:srgbClr val="90D2FA"/>
                  </a:solidFill>
                  <a:latin typeface="HG丸ｺﾞｼｯｸM-PRO" panose="020F0600000000000000" pitchFamily="50" charset="-128"/>
                  <a:ea typeface="HG丸ｺﾞｼｯｸM-PRO" panose="020F0600000000000000" pitchFamily="50" charset="-128"/>
                </a:rPr>
                <a:t>💧</a:t>
              </a:r>
              <a:endParaRPr lang="ja-JP" altLang="en-US" sz="5400" b="1" dirty="0">
                <a:ln>
                  <a:solidFill>
                    <a:schemeClr val="accent1">
                      <a:lumMod val="20000"/>
                      <a:lumOff val="80000"/>
                    </a:schemeClr>
                  </a:solidFill>
                </a:ln>
                <a:solidFill>
                  <a:srgbClr val="90D2FA"/>
                </a:solidFill>
                <a:effectLst>
                  <a:outerShdw blurRad="38100" dist="38100" dir="2700000" algn="tl">
                    <a:srgbClr val="000000">
                      <a:alpha val="43137"/>
                    </a:srgbClr>
                  </a:outerShdw>
                </a:effectLst>
                <a:latin typeface="HGP創英角ﾎﾟｯﾌﾟ体" panose="040B0A00000000000000" pitchFamily="50" charset="-128"/>
                <a:ea typeface="HGP創英角ﾎﾟｯﾌﾟ体" panose="040B0A00000000000000" pitchFamily="50" charset="-128"/>
              </a:endParaRPr>
            </a:p>
          </p:txBody>
        </p:sp>
        <p:sp>
          <p:nvSpPr>
            <p:cNvPr id="23" name="タイトル 1"/>
            <p:cNvSpPr txBox="1">
              <a:spLocks/>
            </p:cNvSpPr>
            <p:nvPr/>
          </p:nvSpPr>
          <p:spPr>
            <a:xfrm rot="353512">
              <a:off x="7451169" y="856265"/>
              <a:ext cx="1692696" cy="1612365"/>
            </a:xfrm>
            <a:prstGeom prst="rect">
              <a:avLst/>
            </a:prstGeom>
          </p:spPr>
          <p:txBody>
            <a:bodyPr vert="horz" lIns="91440" tIns="45720" rIns="91440" bIns="45720" rtlCol="0" anchor="ctr">
              <a:noAutofit/>
            </a:bodyPr>
            <a:lstStyle>
              <a:lvl1pPr algn="l" defTabSz="914400" rtl="0" eaLnBrk="1" latinLnBrk="0" hangingPunct="1">
                <a:spcBef>
                  <a:spcPct val="0"/>
                </a:spcBef>
                <a:buNone/>
                <a:defRPr kumimoji="1" sz="4000" kern="1200" spc="-100" baseline="0">
                  <a:solidFill>
                    <a:schemeClr val="tx2"/>
                  </a:solidFill>
                  <a:latin typeface="+mj-lt"/>
                  <a:ea typeface="+mj-ea"/>
                  <a:cs typeface="+mj-cs"/>
                </a:defRPr>
              </a:lvl1pPr>
            </a:lstStyle>
            <a:p>
              <a:r>
                <a:rPr lang="ja-JP" altLang="en-US" sz="7200" b="1" dirty="0">
                  <a:ln>
                    <a:solidFill>
                      <a:schemeClr val="accent1">
                        <a:lumMod val="20000"/>
                        <a:lumOff val="80000"/>
                      </a:schemeClr>
                    </a:solidFill>
                  </a:ln>
                  <a:solidFill>
                    <a:srgbClr val="90D2FA"/>
                  </a:solidFill>
                  <a:latin typeface="HG丸ｺﾞｼｯｸM-PRO" panose="020F0600000000000000" pitchFamily="50" charset="-128"/>
                  <a:ea typeface="HG丸ｺﾞｼｯｸM-PRO" panose="020F0600000000000000" pitchFamily="50" charset="-128"/>
                </a:rPr>
                <a:t> </a:t>
              </a:r>
              <a:r>
                <a:rPr lang="ja-JP" altLang="en-US" sz="7200" b="1" dirty="0" smtClean="0">
                  <a:ln>
                    <a:solidFill>
                      <a:schemeClr val="accent1">
                        <a:lumMod val="20000"/>
                        <a:lumOff val="80000"/>
                      </a:schemeClr>
                    </a:solidFill>
                  </a:ln>
                  <a:solidFill>
                    <a:srgbClr val="90D2FA"/>
                  </a:solidFill>
                  <a:latin typeface="HG丸ｺﾞｼｯｸM-PRO" panose="020F0600000000000000" pitchFamily="50" charset="-128"/>
                  <a:ea typeface="HG丸ｺﾞｼｯｸM-PRO" panose="020F0600000000000000" pitchFamily="50" charset="-128"/>
                </a:rPr>
                <a:t>💧</a:t>
              </a:r>
              <a:endParaRPr lang="ja-JP" altLang="en-US" sz="7200" b="1" dirty="0">
                <a:ln>
                  <a:solidFill>
                    <a:schemeClr val="accent1">
                      <a:lumMod val="20000"/>
                      <a:lumOff val="80000"/>
                    </a:schemeClr>
                  </a:solidFill>
                </a:ln>
                <a:solidFill>
                  <a:srgbClr val="90D2FA"/>
                </a:solidFill>
                <a:effectLst>
                  <a:outerShdw blurRad="38100" dist="38100" dir="2700000" algn="tl">
                    <a:srgbClr val="000000">
                      <a:alpha val="43137"/>
                    </a:srgbClr>
                  </a:outerShdw>
                </a:effectLst>
                <a:latin typeface="HGP創英角ﾎﾟｯﾌﾟ体" panose="040B0A00000000000000" pitchFamily="50" charset="-128"/>
                <a:ea typeface="HGP創英角ﾎﾟｯﾌﾟ体" panose="040B0A00000000000000" pitchFamily="50" charset="-128"/>
              </a:endParaRPr>
            </a:p>
          </p:txBody>
        </p:sp>
      </p:grpSp>
      <p:sp>
        <p:nvSpPr>
          <p:cNvPr id="9" name="テキスト ボックス 8"/>
          <p:cNvSpPr txBox="1"/>
          <p:nvPr/>
        </p:nvSpPr>
        <p:spPr>
          <a:xfrm>
            <a:off x="179512" y="188640"/>
            <a:ext cx="9396536" cy="646331"/>
          </a:xfrm>
          <a:prstGeom prst="rect">
            <a:avLst/>
          </a:prstGeom>
          <a:noFill/>
        </p:spPr>
        <p:txBody>
          <a:bodyPr wrap="square" rtlCol="0">
            <a:spAutoFit/>
          </a:bodyPr>
          <a:lstStyle/>
          <a:p>
            <a:r>
              <a:rPr lang="ja-JP" altLang="en-US" sz="3600" b="1" dirty="0" smtClean="0">
                <a:solidFill>
                  <a:srgbClr val="FF6600"/>
                </a:solidFill>
                <a:latin typeface="メイリオ" charset="-128"/>
                <a:ea typeface="メイリオ" charset="-128"/>
              </a:rPr>
              <a:t> </a:t>
            </a:r>
            <a:r>
              <a:rPr lang="en-US" altLang="ja-JP" sz="3600" b="1" u="sng" dirty="0" smtClean="0">
                <a:solidFill>
                  <a:srgbClr val="FF6600"/>
                </a:solidFill>
                <a:latin typeface="メイリオ" charset="-128"/>
                <a:ea typeface="メイリオ" charset="-128"/>
              </a:rPr>
              <a:t>1-3.</a:t>
            </a:r>
            <a:r>
              <a:rPr lang="ja-JP" altLang="en-US" sz="3600" b="1" u="sng" dirty="0" smtClean="0">
                <a:solidFill>
                  <a:srgbClr val="FF6600"/>
                </a:solidFill>
                <a:latin typeface="メイリオ" charset="-128"/>
                <a:ea typeface="メイリオ" charset="-128"/>
              </a:rPr>
              <a:t> 避難所の検索</a:t>
            </a:r>
            <a:endParaRPr lang="en-US" altLang="ja-JP" sz="3600" b="1" u="sng" dirty="0">
              <a:solidFill>
                <a:srgbClr val="FF6600"/>
              </a:solidFill>
              <a:latin typeface="メイリオ" charset="-128"/>
              <a:ea typeface="メイリオ" charset="-128"/>
            </a:endParaRPr>
          </a:p>
        </p:txBody>
      </p:sp>
      <p:pic>
        <p:nvPicPr>
          <p:cNvPr id="16"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12801" r="11595" b="9038"/>
          <a:stretch/>
        </p:blipFill>
        <p:spPr bwMode="auto">
          <a:xfrm>
            <a:off x="179512" y="1556792"/>
            <a:ext cx="8590060" cy="42719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タイトル 1"/>
          <p:cNvSpPr txBox="1">
            <a:spLocks/>
          </p:cNvSpPr>
          <p:nvPr/>
        </p:nvSpPr>
        <p:spPr>
          <a:xfrm>
            <a:off x="78425" y="980728"/>
            <a:ext cx="9036496" cy="394215"/>
          </a:xfrm>
          <a:prstGeom prst="rect">
            <a:avLst/>
          </a:prstGeom>
        </p:spPr>
        <p:txBody>
          <a:bodyPr vert="horz" lIns="91440" tIns="45720" rIns="91440" bIns="45720" rtlCol="0" anchor="ctr">
            <a:noAutofit/>
          </a:bodyPr>
          <a:lstStyle>
            <a:lvl1pPr algn="l" defTabSz="914400" rtl="0" eaLnBrk="1" latinLnBrk="0" hangingPunct="1">
              <a:spcBef>
                <a:spcPct val="0"/>
              </a:spcBef>
              <a:buNone/>
              <a:defRPr kumimoji="1" sz="4000" kern="1200" spc="-100" baseline="0">
                <a:solidFill>
                  <a:schemeClr val="tx2"/>
                </a:solidFill>
                <a:latin typeface="+mj-lt"/>
                <a:ea typeface="+mj-ea"/>
                <a:cs typeface="+mj-cs"/>
              </a:defRPr>
            </a:lvl1pPr>
          </a:lstStyle>
          <a:p>
            <a:r>
              <a:rPr lang="en-US" altLang="ja-JP" sz="2400" b="1" dirty="0" smtClean="0">
                <a:solidFill>
                  <a:schemeClr val="tx1"/>
                </a:solidFill>
                <a:latin typeface="HGPｺﾞｼｯｸM" panose="020B0600000000000000" pitchFamily="50" charset="-128"/>
                <a:ea typeface="HGPｺﾞｼｯｸM" panose="020B0600000000000000" pitchFamily="50" charset="-128"/>
              </a:rPr>
              <a:t>【</a:t>
            </a:r>
            <a:r>
              <a:rPr lang="ja-JP" altLang="en-US" sz="2400" b="1" dirty="0" smtClean="0">
                <a:solidFill>
                  <a:schemeClr val="tx1"/>
                </a:solidFill>
                <a:latin typeface="HGPｺﾞｼｯｸM" panose="020B0600000000000000" pitchFamily="50" charset="-128"/>
                <a:ea typeface="HGPｺﾞｼｯｸM" panose="020B0600000000000000" pitchFamily="50" charset="-128"/>
              </a:rPr>
              <a:t>参考</a:t>
            </a:r>
            <a:r>
              <a:rPr lang="en-US" altLang="ja-JP" sz="2400" b="1" dirty="0" smtClean="0">
                <a:solidFill>
                  <a:schemeClr val="tx1"/>
                </a:solidFill>
                <a:latin typeface="HGPｺﾞｼｯｸM" panose="020B0600000000000000" pitchFamily="50" charset="-128"/>
                <a:ea typeface="HGPｺﾞｼｯｸM" panose="020B0600000000000000" pitchFamily="50" charset="-128"/>
              </a:rPr>
              <a:t>】</a:t>
            </a:r>
            <a:r>
              <a:rPr lang="ja-JP" altLang="en-US" sz="2400" b="1" dirty="0" smtClean="0">
                <a:solidFill>
                  <a:schemeClr val="tx1"/>
                </a:solidFill>
                <a:latin typeface="HGPｺﾞｼｯｸM" panose="020B0600000000000000" pitchFamily="50" charset="-128"/>
                <a:ea typeface="HGPｺﾞｼｯｸM" panose="020B0600000000000000" pitchFamily="50" charset="-128"/>
              </a:rPr>
              <a:t>広島県「みんなで減災」はじめの一歩避難所・避難場所検索</a:t>
            </a:r>
            <a:endParaRPr lang="en-US" altLang="ja-JP" sz="2400" b="1" dirty="0" smtClean="0">
              <a:solidFill>
                <a:schemeClr val="tx1"/>
              </a:solidFill>
              <a:latin typeface="HGPｺﾞｼｯｸM" panose="020B0600000000000000" pitchFamily="50" charset="-128"/>
              <a:ea typeface="HGPｺﾞｼｯｸM" panose="020B0600000000000000" pitchFamily="50" charset="-128"/>
            </a:endParaRPr>
          </a:p>
        </p:txBody>
      </p:sp>
      <p:grpSp>
        <p:nvGrpSpPr>
          <p:cNvPr id="20" name="グループ化 19"/>
          <p:cNvGrpSpPr/>
          <p:nvPr/>
        </p:nvGrpSpPr>
        <p:grpSpPr>
          <a:xfrm>
            <a:off x="227521" y="6068499"/>
            <a:ext cx="5224380" cy="612068"/>
            <a:chOff x="1476954" y="3753036"/>
            <a:chExt cx="5224380" cy="612068"/>
          </a:xfrm>
        </p:grpSpPr>
        <p:grpSp>
          <p:nvGrpSpPr>
            <p:cNvPr id="25" name="グループ化 24"/>
            <p:cNvGrpSpPr/>
            <p:nvPr/>
          </p:nvGrpSpPr>
          <p:grpSpPr>
            <a:xfrm>
              <a:off x="1476954" y="3753036"/>
              <a:ext cx="4967255" cy="612068"/>
              <a:chOff x="1476954" y="3753036"/>
              <a:chExt cx="4967255" cy="612068"/>
            </a:xfrm>
          </p:grpSpPr>
          <p:sp>
            <p:nvSpPr>
              <p:cNvPr id="27" name="タイトル 1"/>
              <p:cNvSpPr txBox="1">
                <a:spLocks/>
              </p:cNvSpPr>
              <p:nvPr/>
            </p:nvSpPr>
            <p:spPr>
              <a:xfrm>
                <a:off x="1476954" y="3753036"/>
                <a:ext cx="3729218" cy="612068"/>
              </a:xfrm>
              <a:prstGeom prst="rect">
                <a:avLst/>
              </a:prstGeom>
              <a:solidFill>
                <a:schemeClr val="bg1"/>
              </a:solidFill>
              <a:ln w="57150">
                <a:solidFill>
                  <a:schemeClr val="accent1">
                    <a:lumMod val="75000"/>
                  </a:schemeClr>
                </a:solidFill>
              </a:ln>
            </p:spPr>
            <p:txBody>
              <a:bodyPr vert="horz" lIns="91440" tIns="45720" rIns="91440" bIns="45720" rtlCol="0" anchor="ctr">
                <a:noAutofit/>
              </a:bodyPr>
              <a:lstStyle>
                <a:lvl1pPr algn="l" defTabSz="914400" rtl="0" eaLnBrk="1" latinLnBrk="0" hangingPunct="1">
                  <a:spcBef>
                    <a:spcPct val="0"/>
                  </a:spcBef>
                  <a:buNone/>
                  <a:defRPr kumimoji="1" sz="4000" kern="1200" spc="-100" baseline="0">
                    <a:solidFill>
                      <a:schemeClr val="tx2"/>
                    </a:solidFill>
                    <a:latin typeface="+mj-lt"/>
                    <a:ea typeface="+mj-ea"/>
                    <a:cs typeface="+mj-cs"/>
                  </a:defRPr>
                </a:lvl1pPr>
              </a:lstStyle>
              <a:p>
                <a:r>
                  <a:rPr lang="ja-JP" altLang="en-US" sz="2800" dirty="0" smtClean="0">
                    <a:solidFill>
                      <a:schemeClr val="tx1"/>
                    </a:solidFill>
                    <a:latin typeface="HG丸ｺﾞｼｯｸM-PRO" panose="020F0600000000000000" pitchFamily="50" charset="-128"/>
                    <a:ea typeface="HG丸ｺﾞｼｯｸM-PRO" panose="020F0600000000000000" pitchFamily="50" charset="-128"/>
                  </a:rPr>
                  <a:t>広島県　避難所</a:t>
                </a:r>
                <a:endParaRPr lang="en-US" altLang="ja-JP" sz="2800" dirty="0">
                  <a:solidFill>
                    <a:schemeClr val="tx1"/>
                  </a:solidFill>
                  <a:latin typeface="HG丸ｺﾞｼｯｸM-PRO" panose="020F0600000000000000" pitchFamily="50" charset="-128"/>
                  <a:ea typeface="HG丸ｺﾞｼｯｸM-PRO" panose="020F0600000000000000" pitchFamily="50" charset="-128"/>
                </a:endParaRPr>
              </a:p>
            </p:txBody>
          </p:sp>
          <p:sp>
            <p:nvSpPr>
              <p:cNvPr id="28" name="タイトル 1"/>
              <p:cNvSpPr txBox="1">
                <a:spLocks/>
              </p:cNvSpPr>
              <p:nvPr/>
            </p:nvSpPr>
            <p:spPr>
              <a:xfrm>
                <a:off x="5381191" y="3753036"/>
                <a:ext cx="1063018" cy="612068"/>
              </a:xfrm>
              <a:prstGeom prst="rect">
                <a:avLst/>
              </a:prstGeom>
              <a:solidFill>
                <a:schemeClr val="accent1">
                  <a:lumMod val="75000"/>
                </a:schemeClr>
              </a:solidFill>
              <a:ln w="76200">
                <a:solidFill>
                  <a:schemeClr val="accent1">
                    <a:lumMod val="75000"/>
                  </a:schemeClr>
                </a:solidFill>
              </a:ln>
            </p:spPr>
            <p:txBody>
              <a:bodyPr vert="horz" lIns="91440" tIns="45720" rIns="91440" bIns="45720" rtlCol="0" anchor="ctr">
                <a:noAutofit/>
              </a:bodyPr>
              <a:lstStyle>
                <a:lvl1pPr algn="l" defTabSz="914400" rtl="0" eaLnBrk="1" latinLnBrk="0" hangingPunct="1">
                  <a:spcBef>
                    <a:spcPct val="0"/>
                  </a:spcBef>
                  <a:buNone/>
                  <a:defRPr kumimoji="1" sz="4000" kern="1200" spc="-100" baseline="0">
                    <a:solidFill>
                      <a:schemeClr val="tx2"/>
                    </a:solidFill>
                    <a:latin typeface="+mj-lt"/>
                    <a:ea typeface="+mj-ea"/>
                    <a:cs typeface="+mj-cs"/>
                  </a:defRPr>
                </a:lvl1pPr>
              </a:lstStyle>
              <a:p>
                <a:pPr algn="ctr"/>
                <a:r>
                  <a:rPr lang="ja-JP" altLang="en-US" sz="2800" b="1" dirty="0" smtClean="0">
                    <a:solidFill>
                      <a:schemeClr val="bg1"/>
                    </a:solidFill>
                    <a:latin typeface="HG丸ｺﾞｼｯｸM-PRO" panose="020F0600000000000000" pitchFamily="50" charset="-128"/>
                    <a:ea typeface="HG丸ｺﾞｼｯｸM-PRO" panose="020F0600000000000000" pitchFamily="50" charset="-128"/>
                  </a:rPr>
                  <a:t>検索</a:t>
                </a:r>
                <a:endParaRPr lang="en-US" altLang="ja-JP" sz="2800" b="1" dirty="0">
                  <a:solidFill>
                    <a:schemeClr val="bg1"/>
                  </a:solidFill>
                  <a:latin typeface="HG丸ｺﾞｼｯｸM-PRO" panose="020F0600000000000000" pitchFamily="50" charset="-128"/>
                  <a:ea typeface="HG丸ｺﾞｼｯｸM-PRO" panose="020F0600000000000000" pitchFamily="50" charset="-128"/>
                </a:endParaRPr>
              </a:p>
            </p:txBody>
          </p:sp>
        </p:grpSp>
        <p:sp>
          <p:nvSpPr>
            <p:cNvPr id="26" name="左矢印 25"/>
            <p:cNvSpPr/>
            <p:nvPr/>
          </p:nvSpPr>
          <p:spPr>
            <a:xfrm rot="2636502">
              <a:off x="6070161" y="3822080"/>
              <a:ext cx="631173" cy="508280"/>
            </a:xfrm>
            <a:prstGeom prst="leftArrow">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395818322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スパイス">
  <a:themeElements>
    <a:clrScheme name="ユーザー定義 1">
      <a:dk1>
        <a:sysClr val="windowText" lastClr="000000"/>
      </a:dk1>
      <a:lt1>
        <a:sysClr val="window" lastClr="FFFFFF"/>
      </a:lt1>
      <a:dk2>
        <a:srgbClr val="5EAEFF"/>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スパイス">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スパイス">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0</TotalTime>
  <Words>1061</Words>
  <Application>Microsoft Office PowerPoint</Application>
  <PresentationFormat>画面に合わせる (4:3)</PresentationFormat>
  <Paragraphs>508</Paragraphs>
  <Slides>28</Slides>
  <Notes>28</Notes>
  <HiddenSlides>0</HiddenSlides>
  <MMClips>0</MMClips>
  <ScaleCrop>false</ScaleCrop>
  <HeadingPairs>
    <vt:vector size="4" baseType="variant">
      <vt:variant>
        <vt:lpstr>テーマ</vt:lpstr>
      </vt:variant>
      <vt:variant>
        <vt:i4>1</vt:i4>
      </vt:variant>
      <vt:variant>
        <vt:lpstr>スライド タイトル</vt:lpstr>
      </vt:variant>
      <vt:variant>
        <vt:i4>28</vt:i4>
      </vt:variant>
    </vt:vector>
  </HeadingPairs>
  <TitlesOfParts>
    <vt:vector size="29" baseType="lpstr">
      <vt:lpstr>スパイス</vt:lpstr>
      <vt:lpstr>PowerPoint プレゼンテーション</vt:lpstr>
      <vt:lpstr>PowerPoint プレゼンテーション</vt:lpstr>
      <vt:lpstr>PowerPoint プレゼンテーション</vt:lpstr>
      <vt:lpstr>PowerPoint プレゼンテーション</vt:lpstr>
      <vt:lpstr>「マイ・タイムライン」の作成手順</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2018-01-04T07:22:27Z</dcterms:created>
  <dcterms:modified xsi:type="dcterms:W3CDTF">2021-01-19T10:19:00Z</dcterms:modified>
</cp:coreProperties>
</file>