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 removePersonalInfoOnSave="1" saveSubsetFonts="1">
  <p:sldMasterIdLst>
    <p:sldMasterId id="2147483660" r:id="rId1"/>
  </p:sldMasterIdLst>
  <p:notesMasterIdLst>
    <p:notesMasterId r:id="rId4"/>
  </p:notesMasterIdLst>
  <p:handoutMasterIdLst>
    <p:handoutMasterId r:id="rId5"/>
  </p:handoutMasterIdLst>
  <p:sldIdLst>
    <p:sldId id="259" r:id="rId2"/>
    <p:sldId id="261" r:id="rId3"/>
  </p:sldIdLst>
  <p:sldSz cx="7200900" cy="10080625"/>
  <p:notesSz cx="6735763" cy="9866313"/>
  <p:defaultTextStyle>
    <a:defPPr>
      <a:defRPr lang="ja-JP"/>
    </a:defPPr>
    <a:lvl1pPr marL="0" algn="l" defTabSz="942520" rtl="0" eaLnBrk="1" latinLnBrk="0" hangingPunct="1">
      <a:defRPr kumimoji="1" sz="1900" kern="1200">
        <a:solidFill>
          <a:schemeClr val="tx1"/>
        </a:solidFill>
        <a:latin typeface="+mn-lt"/>
        <a:ea typeface="+mn-ea"/>
        <a:cs typeface="+mn-cs"/>
      </a:defRPr>
    </a:lvl1pPr>
    <a:lvl2pPr marL="471260" algn="l" defTabSz="942520" rtl="0" eaLnBrk="1" latinLnBrk="0" hangingPunct="1">
      <a:defRPr kumimoji="1" sz="1900" kern="1200">
        <a:solidFill>
          <a:schemeClr val="tx1"/>
        </a:solidFill>
        <a:latin typeface="+mn-lt"/>
        <a:ea typeface="+mn-ea"/>
        <a:cs typeface="+mn-cs"/>
      </a:defRPr>
    </a:lvl2pPr>
    <a:lvl3pPr marL="942520" algn="l" defTabSz="942520" rtl="0" eaLnBrk="1" latinLnBrk="0" hangingPunct="1">
      <a:defRPr kumimoji="1" sz="1900" kern="1200">
        <a:solidFill>
          <a:schemeClr val="tx1"/>
        </a:solidFill>
        <a:latin typeface="+mn-lt"/>
        <a:ea typeface="+mn-ea"/>
        <a:cs typeface="+mn-cs"/>
      </a:defRPr>
    </a:lvl3pPr>
    <a:lvl4pPr marL="1413780" algn="l" defTabSz="942520" rtl="0" eaLnBrk="1" latinLnBrk="0" hangingPunct="1">
      <a:defRPr kumimoji="1" sz="1900" kern="1200">
        <a:solidFill>
          <a:schemeClr val="tx1"/>
        </a:solidFill>
        <a:latin typeface="+mn-lt"/>
        <a:ea typeface="+mn-ea"/>
        <a:cs typeface="+mn-cs"/>
      </a:defRPr>
    </a:lvl4pPr>
    <a:lvl5pPr marL="1885040" algn="l" defTabSz="942520" rtl="0" eaLnBrk="1" latinLnBrk="0" hangingPunct="1">
      <a:defRPr kumimoji="1" sz="1900" kern="1200">
        <a:solidFill>
          <a:schemeClr val="tx1"/>
        </a:solidFill>
        <a:latin typeface="+mn-lt"/>
        <a:ea typeface="+mn-ea"/>
        <a:cs typeface="+mn-cs"/>
      </a:defRPr>
    </a:lvl5pPr>
    <a:lvl6pPr marL="2356300" algn="l" defTabSz="942520" rtl="0" eaLnBrk="1" latinLnBrk="0" hangingPunct="1">
      <a:defRPr kumimoji="1" sz="1900" kern="1200">
        <a:solidFill>
          <a:schemeClr val="tx1"/>
        </a:solidFill>
        <a:latin typeface="+mn-lt"/>
        <a:ea typeface="+mn-ea"/>
        <a:cs typeface="+mn-cs"/>
      </a:defRPr>
    </a:lvl6pPr>
    <a:lvl7pPr marL="2827560" algn="l" defTabSz="942520" rtl="0" eaLnBrk="1" latinLnBrk="0" hangingPunct="1">
      <a:defRPr kumimoji="1" sz="1900" kern="1200">
        <a:solidFill>
          <a:schemeClr val="tx1"/>
        </a:solidFill>
        <a:latin typeface="+mn-lt"/>
        <a:ea typeface="+mn-ea"/>
        <a:cs typeface="+mn-cs"/>
      </a:defRPr>
    </a:lvl7pPr>
    <a:lvl8pPr marL="3298821" algn="l" defTabSz="942520" rtl="0" eaLnBrk="1" latinLnBrk="0" hangingPunct="1">
      <a:defRPr kumimoji="1" sz="1900" kern="1200">
        <a:solidFill>
          <a:schemeClr val="tx1"/>
        </a:solidFill>
        <a:latin typeface="+mn-lt"/>
        <a:ea typeface="+mn-ea"/>
        <a:cs typeface="+mn-cs"/>
      </a:defRPr>
    </a:lvl8pPr>
    <a:lvl9pPr marL="3770082" algn="l" defTabSz="94252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8450" autoAdjust="0"/>
  </p:normalViewPr>
  <p:slideViewPr>
    <p:cSldViewPr snapToGrid="0">
      <p:cViewPr>
        <p:scale>
          <a:sx n="100" d="100"/>
          <a:sy n="100" d="100"/>
        </p:scale>
        <p:origin x="-2340" y="2646"/>
      </p:cViewPr>
      <p:guideLst>
        <p:guide orient="horz" pos="3706"/>
        <p:guide pos="19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380147F1-F211-4ABA-BCF6-8904375A3A24}" type="datetimeFigureOut">
              <a:rPr kumimoji="1" lang="ja-JP" altLang="en-US" smtClean="0"/>
              <a:t>2019/8/29</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A63712EC-C9E8-4264-986B-82681EBDDEF4}" type="slidenum">
              <a:rPr kumimoji="1" lang="ja-JP" altLang="en-US" smtClean="0"/>
              <a:t>‹#›</a:t>
            </a:fld>
            <a:endParaRPr kumimoji="1" lang="ja-JP" altLang="en-US"/>
          </a:p>
        </p:txBody>
      </p:sp>
    </p:spTree>
    <p:extLst>
      <p:ext uri="{BB962C8B-B14F-4D97-AF65-F5344CB8AC3E}">
        <p14:creationId xmlns:p14="http://schemas.microsoft.com/office/powerpoint/2010/main" val="42916055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235A8143-CF44-4033-A46E-8920E65C151A}" type="datetimeFigureOut">
              <a:rPr kumimoji="1" lang="ja-JP" altLang="en-US" smtClean="0"/>
              <a:t>2019/8/29</a:t>
            </a:fld>
            <a:endParaRPr kumimoji="1" lang="ja-JP" altLang="en-US"/>
          </a:p>
        </p:txBody>
      </p:sp>
      <p:sp>
        <p:nvSpPr>
          <p:cNvPr id="4" name="スライド イメージ プレースホルダー 3"/>
          <p:cNvSpPr>
            <a:spLocks noGrp="1" noRot="1" noChangeAspect="1"/>
          </p:cNvSpPr>
          <p:nvPr>
            <p:ph type="sldImg" idx="2"/>
          </p:nvPr>
        </p:nvSpPr>
        <p:spPr>
          <a:xfrm>
            <a:off x="2179638" y="1233488"/>
            <a:ext cx="237648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3A5809BB-0C5E-43F5-8D33-8739CD3521DA}" type="slidenum">
              <a:rPr kumimoji="1" lang="ja-JP" altLang="en-US" smtClean="0"/>
              <a:t>‹#›</a:t>
            </a:fld>
            <a:endParaRPr kumimoji="1" lang="ja-JP" altLang="en-US"/>
          </a:p>
        </p:txBody>
      </p:sp>
    </p:spTree>
    <p:extLst>
      <p:ext uri="{BB962C8B-B14F-4D97-AF65-F5344CB8AC3E}">
        <p14:creationId xmlns:p14="http://schemas.microsoft.com/office/powerpoint/2010/main" val="3512819673"/>
      </p:ext>
    </p:extLst>
  </p:cSld>
  <p:clrMap bg1="lt1" tx1="dk1" bg2="lt2" tx2="dk2" accent1="accent1" accent2="accent2" accent3="accent3" accent4="accent4" accent5="accent5" accent6="accent6" hlink="hlink" folHlink="folHlink"/>
  <p:hf sldNum="0" hdr="0" ftr="0" dt="0"/>
  <p:notesStyle>
    <a:lvl1pPr marL="0" algn="l" defTabSz="942520" rtl="0" eaLnBrk="1" latinLnBrk="0" hangingPunct="1">
      <a:defRPr kumimoji="1" sz="1200" kern="1200">
        <a:solidFill>
          <a:schemeClr val="tx1"/>
        </a:solidFill>
        <a:latin typeface="+mn-lt"/>
        <a:ea typeface="+mn-ea"/>
        <a:cs typeface="+mn-cs"/>
      </a:defRPr>
    </a:lvl1pPr>
    <a:lvl2pPr marL="471260" algn="l" defTabSz="942520" rtl="0" eaLnBrk="1" latinLnBrk="0" hangingPunct="1">
      <a:defRPr kumimoji="1" sz="1200" kern="1200">
        <a:solidFill>
          <a:schemeClr val="tx1"/>
        </a:solidFill>
        <a:latin typeface="+mn-lt"/>
        <a:ea typeface="+mn-ea"/>
        <a:cs typeface="+mn-cs"/>
      </a:defRPr>
    </a:lvl2pPr>
    <a:lvl3pPr marL="942520" algn="l" defTabSz="942520" rtl="0" eaLnBrk="1" latinLnBrk="0" hangingPunct="1">
      <a:defRPr kumimoji="1" sz="1200" kern="1200">
        <a:solidFill>
          <a:schemeClr val="tx1"/>
        </a:solidFill>
        <a:latin typeface="+mn-lt"/>
        <a:ea typeface="+mn-ea"/>
        <a:cs typeface="+mn-cs"/>
      </a:defRPr>
    </a:lvl3pPr>
    <a:lvl4pPr marL="1413780" algn="l" defTabSz="942520" rtl="0" eaLnBrk="1" latinLnBrk="0" hangingPunct="1">
      <a:defRPr kumimoji="1" sz="1200" kern="1200">
        <a:solidFill>
          <a:schemeClr val="tx1"/>
        </a:solidFill>
        <a:latin typeface="+mn-lt"/>
        <a:ea typeface="+mn-ea"/>
        <a:cs typeface="+mn-cs"/>
      </a:defRPr>
    </a:lvl4pPr>
    <a:lvl5pPr marL="1885040" algn="l" defTabSz="942520" rtl="0" eaLnBrk="1" latinLnBrk="0" hangingPunct="1">
      <a:defRPr kumimoji="1" sz="1200" kern="1200">
        <a:solidFill>
          <a:schemeClr val="tx1"/>
        </a:solidFill>
        <a:latin typeface="+mn-lt"/>
        <a:ea typeface="+mn-ea"/>
        <a:cs typeface="+mn-cs"/>
      </a:defRPr>
    </a:lvl5pPr>
    <a:lvl6pPr marL="2356300" algn="l" defTabSz="942520" rtl="0" eaLnBrk="1" latinLnBrk="0" hangingPunct="1">
      <a:defRPr kumimoji="1" sz="1200" kern="1200">
        <a:solidFill>
          <a:schemeClr val="tx1"/>
        </a:solidFill>
        <a:latin typeface="+mn-lt"/>
        <a:ea typeface="+mn-ea"/>
        <a:cs typeface="+mn-cs"/>
      </a:defRPr>
    </a:lvl6pPr>
    <a:lvl7pPr marL="2827560" algn="l" defTabSz="942520" rtl="0" eaLnBrk="1" latinLnBrk="0" hangingPunct="1">
      <a:defRPr kumimoji="1" sz="1200" kern="1200">
        <a:solidFill>
          <a:schemeClr val="tx1"/>
        </a:solidFill>
        <a:latin typeface="+mn-lt"/>
        <a:ea typeface="+mn-ea"/>
        <a:cs typeface="+mn-cs"/>
      </a:defRPr>
    </a:lvl7pPr>
    <a:lvl8pPr marL="3298821" algn="l" defTabSz="942520" rtl="0" eaLnBrk="1" latinLnBrk="0" hangingPunct="1">
      <a:defRPr kumimoji="1" sz="1200" kern="1200">
        <a:solidFill>
          <a:schemeClr val="tx1"/>
        </a:solidFill>
        <a:latin typeface="+mn-lt"/>
        <a:ea typeface="+mn-ea"/>
        <a:cs typeface="+mn-cs"/>
      </a:defRPr>
    </a:lvl8pPr>
    <a:lvl9pPr marL="3770082" algn="l" defTabSz="94252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79638" y="1233488"/>
            <a:ext cx="2376487" cy="333057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78353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79638" y="1233488"/>
            <a:ext cx="2376487" cy="333057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78353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0068" y="1649770"/>
            <a:ext cx="6120765" cy="3509551"/>
          </a:xfrm>
        </p:spPr>
        <p:txBody>
          <a:bodyPr anchor="b"/>
          <a:lstStyle>
            <a:lvl1pPr algn="ctr">
              <a:defRPr sz="4600"/>
            </a:lvl1pPr>
          </a:lstStyle>
          <a:p>
            <a:r>
              <a:rPr lang="ja-JP" altLang="en-US"/>
              <a:t>マスター タイトルの書式設定</a:t>
            </a:r>
            <a:endParaRPr lang="en-US" dirty="0"/>
          </a:p>
        </p:txBody>
      </p:sp>
      <p:sp>
        <p:nvSpPr>
          <p:cNvPr id="3" name="Subtitle 2"/>
          <p:cNvSpPr>
            <a:spLocks noGrp="1"/>
          </p:cNvSpPr>
          <p:nvPr>
            <p:ph type="subTitle" idx="1"/>
          </p:nvPr>
        </p:nvSpPr>
        <p:spPr>
          <a:xfrm>
            <a:off x="900113" y="5294662"/>
            <a:ext cx="5400675" cy="2433817"/>
          </a:xfrm>
        </p:spPr>
        <p:txBody>
          <a:bodyPr/>
          <a:lstStyle>
            <a:lvl1pPr marL="0" indent="0" algn="ctr">
              <a:buNone/>
              <a:defRPr sz="1900"/>
            </a:lvl1pPr>
            <a:lvl2pPr marL="353445" indent="0" algn="ctr">
              <a:buNone/>
              <a:defRPr sz="1500"/>
            </a:lvl2pPr>
            <a:lvl3pPr marL="706891" indent="0" algn="ctr">
              <a:buNone/>
              <a:defRPr sz="1400"/>
            </a:lvl3pPr>
            <a:lvl4pPr marL="1060335" indent="0" algn="ctr">
              <a:buNone/>
              <a:defRPr sz="1200"/>
            </a:lvl4pPr>
            <a:lvl5pPr marL="1413780" indent="0" algn="ctr">
              <a:buNone/>
              <a:defRPr sz="1200"/>
            </a:lvl5pPr>
            <a:lvl6pPr marL="1767226" indent="0" algn="ctr">
              <a:buNone/>
              <a:defRPr sz="1200"/>
            </a:lvl6pPr>
            <a:lvl7pPr marL="2120671" indent="0" algn="ctr">
              <a:buNone/>
              <a:defRPr sz="1200"/>
            </a:lvl7pPr>
            <a:lvl8pPr marL="2474116" indent="0" algn="ctr">
              <a:buNone/>
              <a:defRPr sz="1200"/>
            </a:lvl8pPr>
            <a:lvl9pPr marL="282756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3146" y="536700"/>
            <a:ext cx="1552694" cy="8542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5063" y="536700"/>
            <a:ext cx="4568071" cy="85428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313" y="2513159"/>
            <a:ext cx="6210776" cy="4193259"/>
          </a:xfrm>
        </p:spPr>
        <p:txBody>
          <a:bodyPr anchor="b"/>
          <a:lstStyle>
            <a:lvl1pPr>
              <a:defRPr sz="4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313" y="6746089"/>
            <a:ext cx="6210776" cy="2205136"/>
          </a:xfrm>
        </p:spPr>
        <p:txBody>
          <a:bodyPr/>
          <a:lstStyle>
            <a:lvl1pPr marL="0" indent="0">
              <a:buNone/>
              <a:defRPr sz="1900">
                <a:solidFill>
                  <a:schemeClr val="tx1"/>
                </a:solidFill>
              </a:defRPr>
            </a:lvl1pPr>
            <a:lvl2pPr marL="353445" indent="0">
              <a:buNone/>
              <a:defRPr sz="1500">
                <a:solidFill>
                  <a:schemeClr val="tx1">
                    <a:tint val="75000"/>
                  </a:schemeClr>
                </a:solidFill>
              </a:defRPr>
            </a:lvl2pPr>
            <a:lvl3pPr marL="706891" indent="0">
              <a:buNone/>
              <a:defRPr sz="1400">
                <a:solidFill>
                  <a:schemeClr val="tx1">
                    <a:tint val="75000"/>
                  </a:schemeClr>
                </a:solidFill>
              </a:defRPr>
            </a:lvl3pPr>
            <a:lvl4pPr marL="1060335" indent="0">
              <a:buNone/>
              <a:defRPr sz="1200">
                <a:solidFill>
                  <a:schemeClr val="tx1">
                    <a:tint val="75000"/>
                  </a:schemeClr>
                </a:solidFill>
              </a:defRPr>
            </a:lvl4pPr>
            <a:lvl5pPr marL="1413780" indent="0">
              <a:buNone/>
              <a:defRPr sz="1200">
                <a:solidFill>
                  <a:schemeClr val="tx1">
                    <a:tint val="75000"/>
                  </a:schemeClr>
                </a:solidFill>
              </a:defRPr>
            </a:lvl5pPr>
            <a:lvl6pPr marL="1767226" indent="0">
              <a:buNone/>
              <a:defRPr sz="1200">
                <a:solidFill>
                  <a:schemeClr val="tx1">
                    <a:tint val="75000"/>
                  </a:schemeClr>
                </a:solidFill>
              </a:defRPr>
            </a:lvl6pPr>
            <a:lvl7pPr marL="2120671" indent="0">
              <a:buNone/>
              <a:defRPr sz="1200">
                <a:solidFill>
                  <a:schemeClr val="tx1">
                    <a:tint val="75000"/>
                  </a:schemeClr>
                </a:solidFill>
              </a:defRPr>
            </a:lvl7pPr>
            <a:lvl8pPr marL="2474116" indent="0">
              <a:buNone/>
              <a:defRPr sz="1200">
                <a:solidFill>
                  <a:schemeClr val="tx1">
                    <a:tint val="75000"/>
                  </a:schemeClr>
                </a:solidFill>
              </a:defRPr>
            </a:lvl8pPr>
            <a:lvl9pPr marL="282756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5062" y="2683500"/>
            <a:ext cx="3060383"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5457" y="2683500"/>
            <a:ext cx="3060383"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6001" y="536702"/>
            <a:ext cx="6210776" cy="194845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6001" y="2471155"/>
            <a:ext cx="3046318" cy="1211074"/>
          </a:xfrm>
        </p:spPr>
        <p:txBody>
          <a:bodyPr anchor="b"/>
          <a:lstStyle>
            <a:lvl1pPr marL="0" indent="0">
              <a:buNone/>
              <a:defRPr sz="1900" b="1"/>
            </a:lvl1pPr>
            <a:lvl2pPr marL="353445" indent="0">
              <a:buNone/>
              <a:defRPr sz="1500" b="1"/>
            </a:lvl2pPr>
            <a:lvl3pPr marL="706891" indent="0">
              <a:buNone/>
              <a:defRPr sz="1400" b="1"/>
            </a:lvl3pPr>
            <a:lvl4pPr marL="1060335" indent="0">
              <a:buNone/>
              <a:defRPr sz="1200" b="1"/>
            </a:lvl4pPr>
            <a:lvl5pPr marL="1413780" indent="0">
              <a:buNone/>
              <a:defRPr sz="1200" b="1"/>
            </a:lvl5pPr>
            <a:lvl6pPr marL="1767226" indent="0">
              <a:buNone/>
              <a:defRPr sz="1200" b="1"/>
            </a:lvl6pPr>
            <a:lvl7pPr marL="2120671" indent="0">
              <a:buNone/>
              <a:defRPr sz="1200" b="1"/>
            </a:lvl7pPr>
            <a:lvl8pPr marL="2474116" indent="0">
              <a:buNone/>
              <a:defRPr sz="1200" b="1"/>
            </a:lvl8pPr>
            <a:lvl9pPr marL="282756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96001" y="3682229"/>
            <a:ext cx="3046318"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5458" y="2471155"/>
            <a:ext cx="3061320" cy="1211074"/>
          </a:xfrm>
        </p:spPr>
        <p:txBody>
          <a:bodyPr anchor="b"/>
          <a:lstStyle>
            <a:lvl1pPr marL="0" indent="0">
              <a:buNone/>
              <a:defRPr sz="1900" b="1"/>
            </a:lvl1pPr>
            <a:lvl2pPr marL="353445" indent="0">
              <a:buNone/>
              <a:defRPr sz="1500" b="1"/>
            </a:lvl2pPr>
            <a:lvl3pPr marL="706891" indent="0">
              <a:buNone/>
              <a:defRPr sz="1400" b="1"/>
            </a:lvl3pPr>
            <a:lvl4pPr marL="1060335" indent="0">
              <a:buNone/>
              <a:defRPr sz="1200" b="1"/>
            </a:lvl4pPr>
            <a:lvl5pPr marL="1413780" indent="0">
              <a:buNone/>
              <a:defRPr sz="1200" b="1"/>
            </a:lvl5pPr>
            <a:lvl6pPr marL="1767226" indent="0">
              <a:buNone/>
              <a:defRPr sz="1200" b="1"/>
            </a:lvl6pPr>
            <a:lvl7pPr marL="2120671" indent="0">
              <a:buNone/>
              <a:defRPr sz="1200" b="1"/>
            </a:lvl7pPr>
            <a:lvl8pPr marL="2474116" indent="0">
              <a:buNone/>
              <a:defRPr sz="1200" b="1"/>
            </a:lvl8pPr>
            <a:lvl9pPr marL="282756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645458" y="3682229"/>
            <a:ext cx="3061320"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6000" y="672042"/>
            <a:ext cx="2322479" cy="2352146"/>
          </a:xfrm>
        </p:spPr>
        <p:txBody>
          <a:bodyPr anchor="b"/>
          <a:lstStyle>
            <a:lvl1pPr>
              <a:defRPr sz="2500"/>
            </a:lvl1pPr>
          </a:lstStyle>
          <a:p>
            <a:r>
              <a:rPr lang="ja-JP" altLang="en-US"/>
              <a:t>マスター タイトルの書式設定</a:t>
            </a:r>
            <a:endParaRPr lang="en-US" dirty="0"/>
          </a:p>
        </p:txBody>
      </p:sp>
      <p:sp>
        <p:nvSpPr>
          <p:cNvPr id="3" name="Content Placeholder 2"/>
          <p:cNvSpPr>
            <a:spLocks noGrp="1"/>
          </p:cNvSpPr>
          <p:nvPr>
            <p:ph idx="1"/>
          </p:nvPr>
        </p:nvSpPr>
        <p:spPr>
          <a:xfrm>
            <a:off x="3061321" y="1451427"/>
            <a:ext cx="3645456" cy="7163778"/>
          </a:xfrm>
        </p:spPr>
        <p:txBody>
          <a:bodyPr/>
          <a:lstStyle>
            <a:lvl1pPr>
              <a:defRPr sz="2500"/>
            </a:lvl1pPr>
            <a:lvl2pPr>
              <a:defRPr sz="2200"/>
            </a:lvl2pPr>
            <a:lvl3pPr>
              <a:defRPr sz="19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6000" y="3024187"/>
            <a:ext cx="2322479" cy="5602682"/>
          </a:xfrm>
        </p:spPr>
        <p:txBody>
          <a:bodyPr/>
          <a:lstStyle>
            <a:lvl1pPr marL="0" indent="0">
              <a:buNone/>
              <a:defRPr sz="1200"/>
            </a:lvl1pPr>
            <a:lvl2pPr marL="353445" indent="0">
              <a:buNone/>
              <a:defRPr sz="1000"/>
            </a:lvl2pPr>
            <a:lvl3pPr marL="706891" indent="0">
              <a:buNone/>
              <a:defRPr sz="900"/>
            </a:lvl3pPr>
            <a:lvl4pPr marL="1060335" indent="0">
              <a:buNone/>
              <a:defRPr sz="800"/>
            </a:lvl4pPr>
            <a:lvl5pPr marL="1413780" indent="0">
              <a:buNone/>
              <a:defRPr sz="800"/>
            </a:lvl5pPr>
            <a:lvl6pPr marL="1767226" indent="0">
              <a:buNone/>
              <a:defRPr sz="800"/>
            </a:lvl6pPr>
            <a:lvl7pPr marL="2120671" indent="0">
              <a:buNone/>
              <a:defRPr sz="800"/>
            </a:lvl7pPr>
            <a:lvl8pPr marL="2474116" indent="0">
              <a:buNone/>
              <a:defRPr sz="800"/>
            </a:lvl8pPr>
            <a:lvl9pPr marL="2827560" indent="0">
              <a:buNone/>
              <a:defRPr sz="8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6000" y="672042"/>
            <a:ext cx="2322479" cy="2352146"/>
          </a:xfrm>
        </p:spPr>
        <p:txBody>
          <a:bodyPr anchor="b"/>
          <a:lstStyle>
            <a:lvl1pPr>
              <a:defRPr sz="25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1321" y="1451427"/>
            <a:ext cx="3645456" cy="7163778"/>
          </a:xfrm>
        </p:spPr>
        <p:txBody>
          <a:bodyPr anchor="t"/>
          <a:lstStyle>
            <a:lvl1pPr marL="0" indent="0">
              <a:buNone/>
              <a:defRPr sz="2500"/>
            </a:lvl1pPr>
            <a:lvl2pPr marL="353445" indent="0">
              <a:buNone/>
              <a:defRPr sz="2200"/>
            </a:lvl2pPr>
            <a:lvl3pPr marL="706891" indent="0">
              <a:buNone/>
              <a:defRPr sz="1900"/>
            </a:lvl3pPr>
            <a:lvl4pPr marL="1060335" indent="0">
              <a:buNone/>
              <a:defRPr sz="1500"/>
            </a:lvl4pPr>
            <a:lvl5pPr marL="1413780" indent="0">
              <a:buNone/>
              <a:defRPr sz="1500"/>
            </a:lvl5pPr>
            <a:lvl6pPr marL="1767226" indent="0">
              <a:buNone/>
              <a:defRPr sz="1500"/>
            </a:lvl6pPr>
            <a:lvl7pPr marL="2120671" indent="0">
              <a:buNone/>
              <a:defRPr sz="1500"/>
            </a:lvl7pPr>
            <a:lvl8pPr marL="2474116" indent="0">
              <a:buNone/>
              <a:defRPr sz="1500"/>
            </a:lvl8pPr>
            <a:lvl9pPr marL="282756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96000" y="3024187"/>
            <a:ext cx="2322479" cy="5602682"/>
          </a:xfrm>
        </p:spPr>
        <p:txBody>
          <a:bodyPr/>
          <a:lstStyle>
            <a:lvl1pPr marL="0" indent="0">
              <a:buNone/>
              <a:defRPr sz="1200"/>
            </a:lvl1pPr>
            <a:lvl2pPr marL="353445" indent="0">
              <a:buNone/>
              <a:defRPr sz="1000"/>
            </a:lvl2pPr>
            <a:lvl3pPr marL="706891" indent="0">
              <a:buNone/>
              <a:defRPr sz="900"/>
            </a:lvl3pPr>
            <a:lvl4pPr marL="1060335" indent="0">
              <a:buNone/>
              <a:defRPr sz="800"/>
            </a:lvl4pPr>
            <a:lvl5pPr marL="1413780" indent="0">
              <a:buNone/>
              <a:defRPr sz="800"/>
            </a:lvl5pPr>
            <a:lvl6pPr marL="1767226" indent="0">
              <a:buNone/>
              <a:defRPr sz="800"/>
            </a:lvl6pPr>
            <a:lvl7pPr marL="2120671" indent="0">
              <a:buNone/>
              <a:defRPr sz="800"/>
            </a:lvl7pPr>
            <a:lvl8pPr marL="2474116" indent="0">
              <a:buNone/>
              <a:defRPr sz="800"/>
            </a:lvl8pPr>
            <a:lvl9pPr marL="2827560" indent="0">
              <a:buNone/>
              <a:defRPr sz="8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063" y="536702"/>
            <a:ext cx="6210776" cy="1948455"/>
          </a:xfrm>
          <a:prstGeom prst="rect">
            <a:avLst/>
          </a:prstGeom>
        </p:spPr>
        <p:txBody>
          <a:bodyPr vert="horz" lIns="94252" tIns="47126" rIns="94252" bIns="47126"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063" y="2683500"/>
            <a:ext cx="6210776" cy="6396064"/>
          </a:xfrm>
          <a:prstGeom prst="rect">
            <a:avLst/>
          </a:prstGeom>
        </p:spPr>
        <p:txBody>
          <a:bodyPr vert="horz" lIns="94252" tIns="47126" rIns="94252" bIns="47126"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5062" y="9343250"/>
            <a:ext cx="1620202" cy="536700"/>
          </a:xfrm>
          <a:prstGeom prst="rect">
            <a:avLst/>
          </a:prstGeom>
        </p:spPr>
        <p:txBody>
          <a:bodyPr vert="horz" lIns="94252" tIns="47126" rIns="94252" bIns="47126" rtlCol="0" anchor="ctr"/>
          <a:lstStyle>
            <a:lvl1pPr algn="l">
              <a:defRPr sz="900">
                <a:solidFill>
                  <a:schemeClr val="tx1">
                    <a:tint val="75000"/>
                  </a:schemeClr>
                </a:solidFill>
              </a:defRPr>
            </a:lvl1pPr>
          </a:lstStyle>
          <a:p>
            <a:fld id="{5D20EA12-D32A-4F5C-AE69-394F93CDD7E9}" type="datetimeFigureOut">
              <a:rPr kumimoji="1" lang="ja-JP" altLang="en-US" smtClean="0"/>
              <a:t>2019/8/29</a:t>
            </a:fld>
            <a:endParaRPr kumimoji="1" lang="ja-JP" altLang="en-US"/>
          </a:p>
        </p:txBody>
      </p:sp>
      <p:sp>
        <p:nvSpPr>
          <p:cNvPr id="5" name="Footer Placeholder 4"/>
          <p:cNvSpPr>
            <a:spLocks noGrp="1"/>
          </p:cNvSpPr>
          <p:nvPr>
            <p:ph type="ftr" sz="quarter" idx="3"/>
          </p:nvPr>
        </p:nvSpPr>
        <p:spPr>
          <a:xfrm>
            <a:off x="2385299" y="9343250"/>
            <a:ext cx="2430304" cy="536700"/>
          </a:xfrm>
          <a:prstGeom prst="rect">
            <a:avLst/>
          </a:prstGeom>
        </p:spPr>
        <p:txBody>
          <a:bodyPr vert="horz" lIns="94252" tIns="47126" rIns="94252" bIns="47126"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5637" y="9343250"/>
            <a:ext cx="1620202" cy="536700"/>
          </a:xfrm>
          <a:prstGeom prst="rect">
            <a:avLst/>
          </a:prstGeom>
        </p:spPr>
        <p:txBody>
          <a:bodyPr vert="horz" lIns="94252" tIns="47126" rIns="94252" bIns="47126"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06891" rtl="0" eaLnBrk="1" latinLnBrk="0" hangingPunct="1">
        <a:lnSpc>
          <a:spcPct val="90000"/>
        </a:lnSpc>
        <a:spcBef>
          <a:spcPct val="0"/>
        </a:spcBef>
        <a:buNone/>
        <a:defRPr kumimoji="1" sz="3400" kern="1200">
          <a:solidFill>
            <a:schemeClr val="tx1"/>
          </a:solidFill>
          <a:latin typeface="+mj-lt"/>
          <a:ea typeface="+mj-ea"/>
          <a:cs typeface="+mj-cs"/>
        </a:defRPr>
      </a:lvl1pPr>
    </p:titleStyle>
    <p:bodyStyle>
      <a:lvl1pPr marL="176723" indent="-176723" algn="l" defTabSz="706891" rtl="0" eaLnBrk="1" latinLnBrk="0" hangingPunct="1">
        <a:lnSpc>
          <a:spcPct val="90000"/>
        </a:lnSpc>
        <a:spcBef>
          <a:spcPts val="773"/>
        </a:spcBef>
        <a:buFont typeface="Arial" panose="020B0604020202020204" pitchFamily="34" charset="0"/>
        <a:buChar char="•"/>
        <a:defRPr kumimoji="1" sz="2200" kern="1200">
          <a:solidFill>
            <a:schemeClr val="tx1"/>
          </a:solidFill>
          <a:latin typeface="+mn-lt"/>
          <a:ea typeface="+mn-ea"/>
          <a:cs typeface="+mn-cs"/>
        </a:defRPr>
      </a:lvl1pPr>
      <a:lvl2pPr marL="530168" indent="-176723" algn="l" defTabSz="706891" rtl="0" eaLnBrk="1" latinLnBrk="0" hangingPunct="1">
        <a:lnSpc>
          <a:spcPct val="90000"/>
        </a:lnSpc>
        <a:spcBef>
          <a:spcPts val="386"/>
        </a:spcBef>
        <a:buFont typeface="Arial" panose="020B0604020202020204" pitchFamily="34" charset="0"/>
        <a:buChar char="•"/>
        <a:defRPr kumimoji="1" sz="1900" kern="1200">
          <a:solidFill>
            <a:schemeClr val="tx1"/>
          </a:solidFill>
          <a:latin typeface="+mn-lt"/>
          <a:ea typeface="+mn-ea"/>
          <a:cs typeface="+mn-cs"/>
        </a:defRPr>
      </a:lvl2pPr>
      <a:lvl3pPr marL="883613" indent="-176723" algn="l" defTabSz="706891" rtl="0" eaLnBrk="1" latinLnBrk="0" hangingPunct="1">
        <a:lnSpc>
          <a:spcPct val="90000"/>
        </a:lnSpc>
        <a:spcBef>
          <a:spcPts val="386"/>
        </a:spcBef>
        <a:buFont typeface="Arial" panose="020B0604020202020204" pitchFamily="34" charset="0"/>
        <a:buChar char="•"/>
        <a:defRPr kumimoji="1" sz="1500" kern="1200">
          <a:solidFill>
            <a:schemeClr val="tx1"/>
          </a:solidFill>
          <a:latin typeface="+mn-lt"/>
          <a:ea typeface="+mn-ea"/>
          <a:cs typeface="+mn-cs"/>
        </a:defRPr>
      </a:lvl3pPr>
      <a:lvl4pPr marL="1237058" indent="-176723" algn="l" defTabSz="706891" rtl="0" eaLnBrk="1" latinLnBrk="0" hangingPunct="1">
        <a:lnSpc>
          <a:spcPct val="90000"/>
        </a:lnSpc>
        <a:spcBef>
          <a:spcPts val="386"/>
        </a:spcBef>
        <a:buFont typeface="Arial" panose="020B0604020202020204" pitchFamily="34" charset="0"/>
        <a:buChar char="•"/>
        <a:defRPr kumimoji="1" sz="1400" kern="1200">
          <a:solidFill>
            <a:schemeClr val="tx1"/>
          </a:solidFill>
          <a:latin typeface="+mn-lt"/>
          <a:ea typeface="+mn-ea"/>
          <a:cs typeface="+mn-cs"/>
        </a:defRPr>
      </a:lvl4pPr>
      <a:lvl5pPr marL="1590503" indent="-176723" algn="l" defTabSz="706891" rtl="0" eaLnBrk="1" latinLnBrk="0" hangingPunct="1">
        <a:lnSpc>
          <a:spcPct val="90000"/>
        </a:lnSpc>
        <a:spcBef>
          <a:spcPts val="386"/>
        </a:spcBef>
        <a:buFont typeface="Arial" panose="020B0604020202020204" pitchFamily="34" charset="0"/>
        <a:buChar char="•"/>
        <a:defRPr kumimoji="1" sz="1400" kern="1200">
          <a:solidFill>
            <a:schemeClr val="tx1"/>
          </a:solidFill>
          <a:latin typeface="+mn-lt"/>
          <a:ea typeface="+mn-ea"/>
          <a:cs typeface="+mn-cs"/>
        </a:defRPr>
      </a:lvl5pPr>
      <a:lvl6pPr marL="1943948" indent="-176723" algn="l" defTabSz="706891" rtl="0" eaLnBrk="1" latinLnBrk="0" hangingPunct="1">
        <a:lnSpc>
          <a:spcPct val="90000"/>
        </a:lnSpc>
        <a:spcBef>
          <a:spcPts val="386"/>
        </a:spcBef>
        <a:buFont typeface="Arial" panose="020B0604020202020204" pitchFamily="34" charset="0"/>
        <a:buChar char="•"/>
        <a:defRPr kumimoji="1" sz="1400" kern="1200">
          <a:solidFill>
            <a:schemeClr val="tx1"/>
          </a:solidFill>
          <a:latin typeface="+mn-lt"/>
          <a:ea typeface="+mn-ea"/>
          <a:cs typeface="+mn-cs"/>
        </a:defRPr>
      </a:lvl6pPr>
      <a:lvl7pPr marL="2297393" indent="-176723" algn="l" defTabSz="706891" rtl="0" eaLnBrk="1" latinLnBrk="0" hangingPunct="1">
        <a:lnSpc>
          <a:spcPct val="90000"/>
        </a:lnSpc>
        <a:spcBef>
          <a:spcPts val="386"/>
        </a:spcBef>
        <a:buFont typeface="Arial" panose="020B0604020202020204" pitchFamily="34" charset="0"/>
        <a:buChar char="•"/>
        <a:defRPr kumimoji="1" sz="1400" kern="1200">
          <a:solidFill>
            <a:schemeClr val="tx1"/>
          </a:solidFill>
          <a:latin typeface="+mn-lt"/>
          <a:ea typeface="+mn-ea"/>
          <a:cs typeface="+mn-cs"/>
        </a:defRPr>
      </a:lvl7pPr>
      <a:lvl8pPr marL="2650839" indent="-176723" algn="l" defTabSz="706891" rtl="0" eaLnBrk="1" latinLnBrk="0" hangingPunct="1">
        <a:lnSpc>
          <a:spcPct val="90000"/>
        </a:lnSpc>
        <a:spcBef>
          <a:spcPts val="386"/>
        </a:spcBef>
        <a:buFont typeface="Arial" panose="020B0604020202020204" pitchFamily="34" charset="0"/>
        <a:buChar char="•"/>
        <a:defRPr kumimoji="1" sz="1400" kern="1200">
          <a:solidFill>
            <a:schemeClr val="tx1"/>
          </a:solidFill>
          <a:latin typeface="+mn-lt"/>
          <a:ea typeface="+mn-ea"/>
          <a:cs typeface="+mn-cs"/>
        </a:defRPr>
      </a:lvl8pPr>
      <a:lvl9pPr marL="3004283" indent="-176723" algn="l" defTabSz="706891" rtl="0" eaLnBrk="1" latinLnBrk="0" hangingPunct="1">
        <a:lnSpc>
          <a:spcPct val="90000"/>
        </a:lnSpc>
        <a:spcBef>
          <a:spcPts val="386"/>
        </a:spcBef>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706891" rtl="0" eaLnBrk="1" latinLnBrk="0" hangingPunct="1">
        <a:defRPr kumimoji="1" sz="1400" kern="1200">
          <a:solidFill>
            <a:schemeClr val="tx1"/>
          </a:solidFill>
          <a:latin typeface="+mn-lt"/>
          <a:ea typeface="+mn-ea"/>
          <a:cs typeface="+mn-cs"/>
        </a:defRPr>
      </a:lvl1pPr>
      <a:lvl2pPr marL="353445" algn="l" defTabSz="706891" rtl="0" eaLnBrk="1" latinLnBrk="0" hangingPunct="1">
        <a:defRPr kumimoji="1" sz="1400" kern="1200">
          <a:solidFill>
            <a:schemeClr val="tx1"/>
          </a:solidFill>
          <a:latin typeface="+mn-lt"/>
          <a:ea typeface="+mn-ea"/>
          <a:cs typeface="+mn-cs"/>
        </a:defRPr>
      </a:lvl2pPr>
      <a:lvl3pPr marL="706891" algn="l" defTabSz="706891" rtl="0" eaLnBrk="1" latinLnBrk="0" hangingPunct="1">
        <a:defRPr kumimoji="1" sz="1400" kern="1200">
          <a:solidFill>
            <a:schemeClr val="tx1"/>
          </a:solidFill>
          <a:latin typeface="+mn-lt"/>
          <a:ea typeface="+mn-ea"/>
          <a:cs typeface="+mn-cs"/>
        </a:defRPr>
      </a:lvl3pPr>
      <a:lvl4pPr marL="1060335" algn="l" defTabSz="706891" rtl="0" eaLnBrk="1" latinLnBrk="0" hangingPunct="1">
        <a:defRPr kumimoji="1" sz="1400" kern="1200">
          <a:solidFill>
            <a:schemeClr val="tx1"/>
          </a:solidFill>
          <a:latin typeface="+mn-lt"/>
          <a:ea typeface="+mn-ea"/>
          <a:cs typeface="+mn-cs"/>
        </a:defRPr>
      </a:lvl4pPr>
      <a:lvl5pPr marL="1413780" algn="l" defTabSz="706891" rtl="0" eaLnBrk="1" latinLnBrk="0" hangingPunct="1">
        <a:defRPr kumimoji="1" sz="1400" kern="1200">
          <a:solidFill>
            <a:schemeClr val="tx1"/>
          </a:solidFill>
          <a:latin typeface="+mn-lt"/>
          <a:ea typeface="+mn-ea"/>
          <a:cs typeface="+mn-cs"/>
        </a:defRPr>
      </a:lvl5pPr>
      <a:lvl6pPr marL="1767226" algn="l" defTabSz="706891" rtl="0" eaLnBrk="1" latinLnBrk="0" hangingPunct="1">
        <a:defRPr kumimoji="1" sz="1400" kern="1200">
          <a:solidFill>
            <a:schemeClr val="tx1"/>
          </a:solidFill>
          <a:latin typeface="+mn-lt"/>
          <a:ea typeface="+mn-ea"/>
          <a:cs typeface="+mn-cs"/>
        </a:defRPr>
      </a:lvl6pPr>
      <a:lvl7pPr marL="2120671" algn="l" defTabSz="706891" rtl="0" eaLnBrk="1" latinLnBrk="0" hangingPunct="1">
        <a:defRPr kumimoji="1" sz="1400" kern="1200">
          <a:solidFill>
            <a:schemeClr val="tx1"/>
          </a:solidFill>
          <a:latin typeface="+mn-lt"/>
          <a:ea typeface="+mn-ea"/>
          <a:cs typeface="+mn-cs"/>
        </a:defRPr>
      </a:lvl7pPr>
      <a:lvl8pPr marL="2474116" algn="l" defTabSz="706891" rtl="0" eaLnBrk="1" latinLnBrk="0" hangingPunct="1">
        <a:defRPr kumimoji="1" sz="1400" kern="1200">
          <a:solidFill>
            <a:schemeClr val="tx1"/>
          </a:solidFill>
          <a:latin typeface="+mn-lt"/>
          <a:ea typeface="+mn-ea"/>
          <a:cs typeface="+mn-cs"/>
        </a:defRPr>
      </a:lvl8pPr>
      <a:lvl9pPr marL="2827560" algn="l" defTabSz="706891" rtl="0" eaLnBrk="1" latinLnBrk="0" hangingPunct="1">
        <a:defRPr kumimoji="1"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62085" y="4812498"/>
            <a:ext cx="6874659" cy="2587402"/>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algn="ctr"/>
            <a:endParaRPr kumimoji="1" lang="ja-JP" altLang="en-US"/>
          </a:p>
        </p:txBody>
      </p:sp>
      <p:sp>
        <p:nvSpPr>
          <p:cNvPr id="28" name="角丸四角形 27"/>
          <p:cNvSpPr/>
          <p:nvPr/>
        </p:nvSpPr>
        <p:spPr>
          <a:xfrm>
            <a:off x="342110" y="4653858"/>
            <a:ext cx="2108198" cy="329712"/>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4214" tIns="0" rIns="74214"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402214" y="4675912"/>
            <a:ext cx="2300375" cy="344522"/>
          </a:xfrm>
          <a:prstGeom prst="rect">
            <a:avLst/>
          </a:prstGeom>
          <a:noFill/>
        </p:spPr>
        <p:txBody>
          <a:bodyPr wrap="square" lIns="94252" tIns="47126" rIns="94252" bIns="47126"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対象となる子ども</a:t>
            </a:r>
          </a:p>
        </p:txBody>
      </p:sp>
      <p:sp>
        <p:nvSpPr>
          <p:cNvPr id="25" name="角丸四角形 24"/>
          <p:cNvSpPr/>
          <p:nvPr/>
        </p:nvSpPr>
        <p:spPr>
          <a:xfrm>
            <a:off x="162085" y="2859263"/>
            <a:ext cx="6874659" cy="1648557"/>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algn="ctr"/>
            <a:endParaRPr kumimoji="1" lang="ja-JP" altLang="en-US"/>
          </a:p>
        </p:txBody>
      </p:sp>
      <p:sp>
        <p:nvSpPr>
          <p:cNvPr id="6" name="テキスト ボックス 5"/>
          <p:cNvSpPr txBox="1"/>
          <p:nvPr/>
        </p:nvSpPr>
        <p:spPr>
          <a:xfrm>
            <a:off x="298016" y="5066172"/>
            <a:ext cx="7200898" cy="673385"/>
          </a:xfrm>
          <a:prstGeom prst="rect">
            <a:avLst/>
          </a:prstGeom>
          <a:noFill/>
        </p:spPr>
        <p:txBody>
          <a:bodyPr wrap="square" lIns="94252" tIns="47126" rIns="94252" bIns="47126" rtlCol="0">
            <a:spAutoFit/>
          </a:bodyPr>
          <a:lstStyle/>
          <a:p>
            <a:pPr marL="186541" indent="-186541"/>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r>
              <a:rPr lang="en-US" altLang="ja-JP" sz="22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2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2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2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1036" y="9137650"/>
            <a:ext cx="7200899" cy="736599"/>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marL="85089" indent="-85089" algn="just">
              <a:lnSpc>
                <a:spcPts val="1100"/>
              </a:lnSpc>
              <a:spcAft>
                <a:spcPts val="618"/>
              </a:spcAft>
            </a:pPr>
            <a:r>
              <a:rPr lang="ja-JP" altLang="en-US" sz="2000" b="1" dirty="0">
                <a:solidFill>
                  <a:schemeClr val="bg1"/>
                </a:solidFill>
                <a:latin typeface="メイリオ" panose="020B0604030504040204" pitchFamily="50" charset="-128"/>
                <a:ea typeface="メイリオ" panose="020B0604030504040204" pitchFamily="50" charset="-128"/>
              </a:rPr>
              <a:t>　</a:t>
            </a:r>
            <a:r>
              <a:rPr lang="en-US" altLang="ja-JP" sz="2000" b="1" dirty="0">
                <a:solidFill>
                  <a:schemeClr val="tx1"/>
                </a:solidFill>
                <a:latin typeface="メイリオ" panose="020B0604030504040204" pitchFamily="50" charset="-128"/>
                <a:ea typeface="メイリオ" panose="020B0604030504040204" pitchFamily="50" charset="-128"/>
              </a:rPr>
              <a:t>【</a:t>
            </a:r>
            <a:r>
              <a:rPr lang="ja-JP" altLang="en-US" sz="2000" b="1" dirty="0">
                <a:solidFill>
                  <a:schemeClr val="tx1"/>
                </a:solidFill>
                <a:latin typeface="メイリオ" panose="020B0604030504040204" pitchFamily="50" charset="-128"/>
                <a:ea typeface="メイリオ" panose="020B0604030504040204" pitchFamily="50" charset="-128"/>
              </a:rPr>
              <a:t>問い合わせ先</a:t>
            </a:r>
            <a:r>
              <a:rPr lang="en-US" altLang="ja-JP" sz="2000" b="1" dirty="0" smtClean="0">
                <a:solidFill>
                  <a:schemeClr val="tx1"/>
                </a:solidFill>
                <a:latin typeface="メイリオ" panose="020B0604030504040204" pitchFamily="50" charset="-128"/>
                <a:ea typeface="メイリオ" panose="020B0604030504040204" pitchFamily="50" charset="-128"/>
              </a:rPr>
              <a:t>】</a:t>
            </a:r>
            <a:endParaRPr lang="en-US" altLang="ja-JP" sz="2000" b="1" dirty="0">
              <a:solidFill>
                <a:schemeClr val="tx1"/>
              </a:solidFill>
              <a:latin typeface="メイリオ" panose="020B0604030504040204" pitchFamily="50" charset="-128"/>
              <a:ea typeface="メイリオ" panose="020B0604030504040204" pitchFamily="50" charset="-128"/>
            </a:endParaRPr>
          </a:p>
          <a:p>
            <a:pPr marL="85089" indent="-85089" algn="just">
              <a:lnSpc>
                <a:spcPts val="1100"/>
              </a:lnSpc>
              <a:spcAft>
                <a:spcPts val="618"/>
              </a:spcAft>
            </a:pPr>
            <a:r>
              <a:rPr lang="ja-JP" altLang="en-US" sz="1200" b="1" dirty="0" smtClean="0">
                <a:solidFill>
                  <a:schemeClr val="tx1"/>
                </a:solidFill>
                <a:latin typeface="メイリオ" panose="020B0604030504040204" pitchFamily="50" charset="-128"/>
                <a:ea typeface="メイリオ" panose="020B0604030504040204" pitchFamily="50" charset="-128"/>
              </a:rPr>
              <a:t>　　サービスによって問い合わせ先は異なりますので，問い合わせ窓口（裏面）を確認してください。</a:t>
            </a:r>
            <a:r>
              <a:rPr lang="ja-JP" altLang="en-US" sz="1000" dirty="0">
                <a:solidFill>
                  <a:schemeClr val="bg1"/>
                </a:solidFill>
                <a:latin typeface="メイリオ" panose="020B0604030504040204" pitchFamily="50" charset="-128"/>
                <a:ea typeface="メイリオ" panose="020B0604030504040204" pitchFamily="50" charset="-128"/>
              </a:rPr>
              <a:t>　　　　</a:t>
            </a:r>
            <a:endParaRPr lang="en-US" altLang="ja-JP" sz="1000" dirty="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40874" y="5896721"/>
          <a:ext cx="6537169" cy="1339580"/>
        </p:xfrm>
        <a:graphic>
          <a:graphicData uri="http://schemas.openxmlformats.org/drawingml/2006/table">
            <a:tbl>
              <a:tblPr/>
              <a:tblGrid>
                <a:gridCol w="1749438">
                  <a:extLst>
                    <a:ext uri="{9D8B030D-6E8A-4147-A177-3AD203B41FA5}">
                      <a16:colId xmlns:a16="http://schemas.microsoft.com/office/drawing/2014/main" xmlns="" val="2921428443"/>
                    </a:ext>
                  </a:extLst>
                </a:gridCol>
                <a:gridCol w="4787731">
                  <a:extLst>
                    <a:ext uri="{9D8B030D-6E8A-4147-A177-3AD203B41FA5}">
                      <a16:colId xmlns:a16="http://schemas.microsoft.com/office/drawing/2014/main" xmlns="" val="2308584858"/>
                    </a:ext>
                  </a:extLst>
                </a:gridCol>
              </a:tblGrid>
              <a:tr h="282304">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xmlns="" val="232111247"/>
                  </a:ext>
                </a:extLst>
              </a:tr>
              <a:tr h="528638">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047308121"/>
                  </a:ext>
                </a:extLst>
              </a:tr>
              <a:tr h="528638">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20330649"/>
                  </a:ext>
                </a:extLst>
              </a:tr>
            </a:tbl>
          </a:graphicData>
        </a:graphic>
      </p:graphicFrame>
      <p:sp>
        <p:nvSpPr>
          <p:cNvPr id="9" name="テキスト ボックス 8"/>
          <p:cNvSpPr txBox="1"/>
          <p:nvPr/>
        </p:nvSpPr>
        <p:spPr>
          <a:xfrm>
            <a:off x="136159" y="2045459"/>
            <a:ext cx="7037778" cy="595083"/>
          </a:xfrm>
          <a:prstGeom prst="rect">
            <a:avLst/>
          </a:prstGeom>
          <a:noFill/>
        </p:spPr>
        <p:txBody>
          <a:bodyPr wrap="square" lIns="94252" tIns="47126" rIns="94252" bIns="47126" rtlCol="0">
            <a:spAutoFit/>
          </a:bodyPr>
          <a:lstStyle/>
          <a:p>
            <a:pPr marL="186541" indent="-186541"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01139" y="5677953"/>
            <a:ext cx="2659299" cy="268864"/>
          </a:xfrm>
          <a:prstGeom prst="rect">
            <a:avLst/>
          </a:prstGeom>
          <a:noFill/>
        </p:spPr>
        <p:txBody>
          <a:bodyPr wrap="square" lIns="94252" tIns="47126" rIns="94252" bIns="47126" rtlCol="0">
            <a:spAutoFit/>
          </a:bodyPr>
          <a:lstStyle/>
          <a:p>
            <a:pPr marL="186541" indent="-186541"/>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8019" y="7381146"/>
            <a:ext cx="7199863" cy="1487452"/>
          </a:xfrm>
          <a:prstGeom prst="rect">
            <a:avLst/>
          </a:prstGeom>
          <a:noFill/>
        </p:spPr>
        <p:txBody>
          <a:bodyPr wrap="square" lIns="94252" tIns="47126" rIns="94252" bIns="47126" rtlCol="0">
            <a:spAutoFit/>
          </a:bodyPr>
          <a:lstStyle/>
          <a:p>
            <a:pPr marL="408178" indent="-222642"/>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408178" indent="-222642"/>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幼稚園，保育所，認定こども園等と，上記サービスの両方を利用する場合は，両方とも無償化の対象となります。</a:t>
            </a:r>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lgn="ctr"/>
            <a:r>
              <a:rPr lang="ja-JP" altLang="en-US" sz="21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3"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3"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42108" y="3127017"/>
            <a:ext cx="6641384" cy="1371395"/>
          </a:xfrm>
          <a:prstGeom prst="rect">
            <a:avLst/>
          </a:prstGeom>
          <a:noFill/>
        </p:spPr>
        <p:txBody>
          <a:bodyPr wrap="square" lIns="94252" tIns="47126" rIns="94252" bIns="47126" rtlCol="0">
            <a:spAutoFit/>
          </a:bodyPr>
          <a:lstStyle/>
          <a:p>
            <a:pPr marL="186541" indent="-186541">
              <a:lnSpc>
                <a:spcPct val="110000"/>
              </a:lnSpc>
            </a:pPr>
            <a:r>
              <a:rPr lang="ja-JP" altLang="en-US"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・児童発達支援　　　　　　・福祉型障害児入所施設</a:t>
            </a:r>
          </a:p>
          <a:p>
            <a:pPr marL="373081" indent="-373081">
              <a:lnSpc>
                <a:spcPct val="110000"/>
              </a:lnSpc>
            </a:pPr>
            <a:r>
              <a:rPr lang="ja-JP" altLang="en-US"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・医療型児童発達支援　　　・医療型障害児入所施設</a:t>
            </a:r>
            <a:endParaRPr lang="en-US" altLang="ja-JP"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73081" indent="-373081">
              <a:lnSpc>
                <a:spcPct val="110000"/>
              </a:lnSpc>
            </a:pPr>
            <a:r>
              <a:rPr lang="ja-JP" altLang="en-US"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73081" indent="-373081">
              <a:lnSpc>
                <a:spcPct val="110000"/>
              </a:lnSpc>
            </a:pPr>
            <a:r>
              <a:rPr lang="ja-JP" altLang="en-US"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・保育所等訪問支援</a:t>
            </a:r>
            <a:endParaRPr lang="en-US" altLang="ja-JP"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42108" y="2704037"/>
            <a:ext cx="2334530" cy="329712"/>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4214" tIns="0" rIns="74214"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37455" y="2726321"/>
            <a:ext cx="2422983" cy="344522"/>
          </a:xfrm>
          <a:prstGeom prst="rect">
            <a:avLst/>
          </a:prstGeom>
          <a:noFill/>
        </p:spPr>
        <p:txBody>
          <a:bodyPr wrap="square" lIns="94252" tIns="47126" rIns="94252" bIns="47126"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無料となるサービス</a:t>
            </a:r>
          </a:p>
        </p:txBody>
      </p:sp>
      <p:sp>
        <p:nvSpPr>
          <p:cNvPr id="31" name="正方形/長方形 30"/>
          <p:cNvSpPr/>
          <p:nvPr/>
        </p:nvSpPr>
        <p:spPr>
          <a:xfrm>
            <a:off x="0" y="-25150"/>
            <a:ext cx="7200900" cy="1924392"/>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marL="85089" indent="-85089" algn="ctr">
              <a:spcAft>
                <a:spcPts val="618"/>
              </a:spcAft>
            </a:pPr>
            <a:endParaRPr lang="ja-JP" altLang="en-US" sz="25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26800" y="266839"/>
            <a:ext cx="6728400" cy="1392115"/>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algn="ctr"/>
            <a:endParaRPr kumimoji="1" lang="ja-JP" altLang="en-US"/>
          </a:p>
        </p:txBody>
      </p:sp>
      <p:sp>
        <p:nvSpPr>
          <p:cNvPr id="33" name="正方形/長方形 32"/>
          <p:cNvSpPr/>
          <p:nvPr/>
        </p:nvSpPr>
        <p:spPr>
          <a:xfrm>
            <a:off x="162085" y="680800"/>
            <a:ext cx="6874658" cy="9507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marL="85089" indent="-85089" algn="ctr">
              <a:spcAft>
                <a:spcPts val="824"/>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の障害のある子どもたちのための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5089" indent="-85089" algn="ctr">
              <a:spcAft>
                <a:spcPts val="824"/>
              </a:spcAft>
            </a:pPr>
            <a:r>
              <a:rPr lang="ja-JP" altLang="en-US" sz="3100" b="1" dirty="0">
                <a:solidFill>
                  <a:schemeClr val="bg1"/>
                </a:solidFill>
                <a:latin typeface="メイリオ" panose="020B0604030504040204" pitchFamily="50" charset="-128"/>
                <a:ea typeface="メイリオ" panose="020B0604030504040204" pitchFamily="50" charset="-128"/>
              </a:rPr>
              <a:t>児童発達支援</a:t>
            </a:r>
            <a:r>
              <a:rPr lang="ja-JP" altLang="en-US" sz="1800" b="1" dirty="0">
                <a:solidFill>
                  <a:schemeClr val="bg1"/>
                </a:solidFill>
                <a:latin typeface="メイリオ" panose="020B0604030504040204" pitchFamily="50" charset="-128"/>
                <a:ea typeface="メイリオ" panose="020B0604030504040204" pitchFamily="50" charset="-128"/>
              </a:rPr>
              <a:t>等の利用者負担が</a:t>
            </a:r>
            <a:r>
              <a:rPr lang="ja-JP" altLang="en-US" sz="3100" b="1" dirty="0">
                <a:solidFill>
                  <a:schemeClr val="bg1"/>
                </a:solidFill>
                <a:latin typeface="メイリオ" panose="020B0604030504040204" pitchFamily="50" charset="-128"/>
                <a:ea typeface="メイリオ" panose="020B0604030504040204" pitchFamily="50" charset="-128"/>
              </a:rPr>
              <a:t>無償化</a:t>
            </a:r>
            <a:r>
              <a:rPr lang="ja-JP" altLang="en-US" sz="1800" b="1" dirty="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lang="ja-JP" altLang="en-US" sz="25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975248" y="91587"/>
            <a:ext cx="3265408" cy="4639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7107" tIns="111321" rIns="37107" bIns="0" rtlCol="0" anchor="ctr"/>
          <a:lstStyle/>
          <a:p>
            <a:pPr marL="85089" indent="-85089" algn="ctr">
              <a:spcAft>
                <a:spcPts val="618"/>
              </a:spcAft>
            </a:pPr>
            <a:r>
              <a:rPr lang="en-US" altLang="ja-JP" sz="2500" b="1" dirty="0">
                <a:solidFill>
                  <a:schemeClr val="bg1"/>
                </a:solidFill>
                <a:latin typeface="メイリオ" panose="020B0604030504040204" pitchFamily="50" charset="-128"/>
                <a:ea typeface="メイリオ" panose="020B0604030504040204" pitchFamily="50" charset="-128"/>
              </a:rPr>
              <a:t>2019</a:t>
            </a:r>
            <a:r>
              <a:rPr lang="ja-JP" altLang="en-US" sz="2500" b="1" dirty="0">
                <a:solidFill>
                  <a:schemeClr val="bg1"/>
                </a:solidFill>
                <a:latin typeface="メイリオ" panose="020B0604030504040204" pitchFamily="50" charset="-128"/>
                <a:ea typeface="メイリオ" panose="020B0604030504040204" pitchFamily="50" charset="-128"/>
              </a:rPr>
              <a:t>年</a:t>
            </a:r>
            <a:r>
              <a:rPr lang="en-US" altLang="ja-JP" sz="2500" b="1" dirty="0">
                <a:solidFill>
                  <a:schemeClr val="bg1"/>
                </a:solidFill>
                <a:latin typeface="メイリオ" panose="020B0604030504040204" pitchFamily="50" charset="-128"/>
                <a:ea typeface="メイリオ" panose="020B0604030504040204" pitchFamily="50" charset="-128"/>
              </a:rPr>
              <a:t>10</a:t>
            </a:r>
            <a:r>
              <a:rPr lang="ja-JP" altLang="en-US" sz="2500" b="1" dirty="0">
                <a:solidFill>
                  <a:schemeClr val="bg1"/>
                </a:solidFill>
                <a:latin typeface="メイリオ" panose="020B0604030504040204" pitchFamily="50" charset="-128"/>
                <a:ea typeface="メイリオ" panose="020B0604030504040204" pitchFamily="50" charset="-128"/>
              </a:rPr>
              <a:t>月１日</a:t>
            </a:r>
            <a:r>
              <a:rPr lang="ja-JP" altLang="en-US" sz="2100" b="1" dirty="0">
                <a:solidFill>
                  <a:schemeClr val="bg1"/>
                </a:solidFill>
                <a:latin typeface="メイリオ" panose="020B0604030504040204" pitchFamily="50" charset="-128"/>
                <a:ea typeface="メイリオ" panose="020B0604030504040204" pitchFamily="50" charset="-128"/>
              </a:rPr>
              <a:t>から</a:t>
            </a:r>
            <a:endParaRPr lang="ja-JP" altLang="en-US" sz="25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62085" y="7515224"/>
            <a:ext cx="6874659" cy="2209801"/>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algn="ctr"/>
            <a:endParaRPr kumimoji="1" lang="ja-JP" altLang="en-US"/>
          </a:p>
        </p:txBody>
      </p:sp>
      <p:sp>
        <p:nvSpPr>
          <p:cNvPr id="28" name="角丸四角形 27"/>
          <p:cNvSpPr/>
          <p:nvPr/>
        </p:nvSpPr>
        <p:spPr>
          <a:xfrm>
            <a:off x="292137" y="7323034"/>
            <a:ext cx="2108198" cy="329712"/>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4214" tIns="0" rIns="74214"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402214" y="7342084"/>
            <a:ext cx="2300375" cy="344522"/>
          </a:xfrm>
          <a:prstGeom prst="rect">
            <a:avLst/>
          </a:prstGeom>
          <a:noFill/>
        </p:spPr>
        <p:txBody>
          <a:bodyPr wrap="square" lIns="94252" tIns="47126" rIns="94252" bIns="47126" rtlCol="0">
            <a:spAutoFit/>
          </a:bodyPr>
          <a:lstStyle/>
          <a:p>
            <a:r>
              <a:rPr lang="zh-TW" altLang="en-US" sz="1600" b="1" dirty="0">
                <a:solidFill>
                  <a:schemeClr val="bg1"/>
                </a:solidFill>
                <a:latin typeface="メイリオ" panose="020B0604030504040204" pitchFamily="50" charset="-128"/>
                <a:ea typeface="メイリオ" panose="020B0604030504040204" pitchFamily="50" charset="-128"/>
              </a:rPr>
              <a:t>障害児入所施設</a:t>
            </a:r>
            <a:endParaRPr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62085" y="2085975"/>
            <a:ext cx="6874659" cy="4962526"/>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algn="ctr"/>
            <a:endParaRPr kumimoji="1" lang="ja-JP" altLang="en-US"/>
          </a:p>
        </p:txBody>
      </p:sp>
      <p:sp>
        <p:nvSpPr>
          <p:cNvPr id="6" name="テキスト ボックス 5"/>
          <p:cNvSpPr txBox="1"/>
          <p:nvPr/>
        </p:nvSpPr>
        <p:spPr>
          <a:xfrm>
            <a:off x="399702" y="7799847"/>
            <a:ext cx="5734397" cy="710726"/>
          </a:xfrm>
          <a:prstGeom prst="rect">
            <a:avLst/>
          </a:prstGeom>
          <a:noFill/>
        </p:spPr>
        <p:txBody>
          <a:bodyPr wrap="square" lIns="94252" tIns="47126" rIns="94252" bIns="47126" rtlCol="0">
            <a:spAutoFit/>
          </a:bodyPr>
          <a:lstStyle/>
          <a:p>
            <a:pPr marL="186541" indent="-186541"/>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（対象サービス）</a:t>
            </a:r>
            <a:endParaRPr lang="en-US" altLang="ja-JP"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　・</a:t>
            </a:r>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医療型障害児入所施設</a:t>
            </a:r>
            <a:endParaRPr lang="en-US" altLang="ja-JP"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143910" y="1290140"/>
            <a:ext cx="7037778" cy="341394"/>
          </a:xfrm>
          <a:prstGeom prst="rect">
            <a:avLst/>
          </a:prstGeom>
          <a:noFill/>
        </p:spPr>
        <p:txBody>
          <a:bodyPr wrap="square" lIns="94252" tIns="47126" rIns="94252" bIns="47126" rtlCol="0">
            <a:spAutoFit/>
          </a:bodyPr>
          <a:lstStyle/>
          <a:p>
            <a:pPr marL="186541" indent="-186541"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サービスによって</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問い合わせ</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先</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異なりますので，確認してください。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01662" y="2330449"/>
            <a:ext cx="6641384" cy="704570"/>
          </a:xfrm>
          <a:prstGeom prst="rect">
            <a:avLst/>
          </a:prstGeom>
          <a:noFill/>
        </p:spPr>
        <p:txBody>
          <a:bodyPr wrap="square" lIns="94252" tIns="47126" rIns="94252" bIns="47126" rtlCol="0">
            <a:spAutoFit/>
          </a:bodyPr>
          <a:lstStyle/>
          <a:p>
            <a:pPr marL="186541" indent="-186541">
              <a:lnSpc>
                <a:spcPct val="110000"/>
              </a:lnSpc>
            </a:pPr>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（対象サービス）</a:t>
            </a:r>
            <a:endParaRPr lang="en-US" altLang="ja-JP"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lnSpc>
                <a:spcPct val="110000"/>
              </a:lnSpc>
            </a:pPr>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児童発達支援　</a:t>
            </a:r>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6541" indent="-186541">
              <a:lnSpc>
                <a:spcPct val="110000"/>
              </a:lnSpc>
            </a:pPr>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a:t>
            </a:r>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154"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保育所等訪問支援</a:t>
            </a:r>
            <a:endParaRPr lang="en-US" altLang="ja-JP" sz="1200" b="1" spc="154"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32585" y="1866900"/>
            <a:ext cx="2210590" cy="329712"/>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4214" tIns="0" rIns="74214"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346185" y="1906968"/>
            <a:ext cx="2422983" cy="344522"/>
          </a:xfrm>
          <a:prstGeom prst="rect">
            <a:avLst/>
          </a:prstGeom>
          <a:noFill/>
        </p:spPr>
        <p:txBody>
          <a:bodyPr wrap="square" lIns="94252" tIns="47126" rIns="94252" bIns="47126"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障害児通所支援</a:t>
            </a:r>
          </a:p>
        </p:txBody>
      </p:sp>
      <p:sp>
        <p:nvSpPr>
          <p:cNvPr id="31" name="正方形/長方形 30"/>
          <p:cNvSpPr/>
          <p:nvPr/>
        </p:nvSpPr>
        <p:spPr>
          <a:xfrm>
            <a:off x="0" y="-25150"/>
            <a:ext cx="7200900" cy="1053849"/>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marL="85089" indent="-85089" algn="ctr">
              <a:spcAft>
                <a:spcPts val="618"/>
              </a:spcAft>
            </a:pPr>
            <a:endParaRPr lang="ja-JP" altLang="en-US" sz="2500" strike="sngStrike" dirty="0">
              <a:solidFill>
                <a:schemeClr val="bg1"/>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162085" y="680800"/>
            <a:ext cx="6874658" cy="9507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2" tIns="47126" rIns="94252" bIns="47126" rtlCol="0" anchor="ctr"/>
          <a:lstStyle/>
          <a:p>
            <a:pPr marL="85089" indent="-85089" algn="ctr">
              <a:spcAft>
                <a:spcPts val="824"/>
              </a:spcAft>
            </a:pPr>
            <a:r>
              <a:rPr lang="ja-JP" altLang="en-US" dirty="0">
                <a:solidFill>
                  <a:schemeClr val="bg1"/>
                </a:solidFill>
                <a:latin typeface="メイリオ" panose="020B0604030504040204" pitchFamily="50" charset="-128"/>
                <a:ea typeface="メイリオ" panose="020B0604030504040204" pitchFamily="50" charset="-128"/>
              </a:rPr>
              <a:t>　</a:t>
            </a:r>
            <a:endParaRPr lang="ja-JP" altLang="en-US" sz="25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600075" y="305404"/>
            <a:ext cx="5667375" cy="4639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7107" tIns="111321" rIns="37107" bIns="0" rtlCol="0" anchor="ctr"/>
          <a:lstStyle/>
          <a:p>
            <a:pPr marL="85089" indent="-85089" algn="ctr">
              <a:spcAft>
                <a:spcPts val="618"/>
              </a:spcAft>
            </a:pPr>
            <a:r>
              <a:rPr lang="ja-JP" altLang="en-US" sz="2500" dirty="0">
                <a:solidFill>
                  <a:schemeClr val="tx1"/>
                </a:solidFill>
                <a:latin typeface="メイリオ" panose="020B0604030504040204" pitchFamily="50" charset="-128"/>
                <a:ea typeface="メイリオ" panose="020B0604030504040204" pitchFamily="50" charset="-128"/>
              </a:rPr>
              <a:t>就学前障害児の発達</a:t>
            </a:r>
            <a:r>
              <a:rPr lang="ja-JP" altLang="en-US" sz="2500" dirty="0" smtClean="0">
                <a:solidFill>
                  <a:schemeClr val="tx1"/>
                </a:solidFill>
                <a:latin typeface="メイリオ" panose="020B0604030504040204" pitchFamily="50" charset="-128"/>
                <a:ea typeface="メイリオ" panose="020B0604030504040204" pitchFamily="50" charset="-128"/>
              </a:rPr>
              <a:t>支援無償化</a:t>
            </a:r>
            <a:endParaRPr lang="en-US" altLang="ja-JP" sz="2500" dirty="0" smtClean="0">
              <a:solidFill>
                <a:schemeClr val="tx1"/>
              </a:solidFill>
              <a:latin typeface="メイリオ" panose="020B0604030504040204" pitchFamily="50" charset="-128"/>
              <a:ea typeface="メイリオ" panose="020B0604030504040204" pitchFamily="50" charset="-128"/>
            </a:endParaRPr>
          </a:p>
          <a:p>
            <a:pPr marL="85089" indent="-85089" algn="ctr">
              <a:spcAft>
                <a:spcPts val="618"/>
              </a:spcAft>
            </a:pPr>
            <a:r>
              <a:rPr lang="ja-JP" altLang="en-US" sz="2500" dirty="0" smtClean="0">
                <a:solidFill>
                  <a:schemeClr val="tx1"/>
                </a:solidFill>
                <a:latin typeface="メイリオ" panose="020B0604030504040204" pitchFamily="50" charset="-128"/>
                <a:ea typeface="メイリオ" panose="020B0604030504040204" pitchFamily="50" charset="-128"/>
              </a:rPr>
              <a:t>問い合わせ窓口</a:t>
            </a:r>
            <a:endParaRPr lang="ja-JP" altLang="en-US" sz="2500" dirty="0">
              <a:solidFill>
                <a:schemeClr val="tx1"/>
              </a:solidFill>
              <a:latin typeface="メイリオ" panose="020B0604030504040204" pitchFamily="50" charset="-128"/>
              <a:ea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543874644"/>
              </p:ext>
            </p:extLst>
          </p:nvPr>
        </p:nvGraphicFramePr>
        <p:xfrm>
          <a:off x="467853" y="3054069"/>
          <a:ext cx="6352047" cy="3828784"/>
        </p:xfrm>
        <a:graphic>
          <a:graphicData uri="http://schemas.openxmlformats.org/drawingml/2006/table">
            <a:tbl>
              <a:tblPr/>
              <a:tblGrid>
                <a:gridCol w="875172">
                  <a:extLst>
                    <a:ext uri="{9D8B030D-6E8A-4147-A177-3AD203B41FA5}">
                      <a16:colId xmlns:a16="http://schemas.microsoft.com/office/drawing/2014/main" xmlns="" val="2921428443"/>
                    </a:ext>
                  </a:extLst>
                </a:gridCol>
                <a:gridCol w="1314450"/>
                <a:gridCol w="857250"/>
                <a:gridCol w="1076325"/>
                <a:gridCol w="1325491"/>
                <a:gridCol w="903359">
                  <a:extLst>
                    <a:ext uri="{9D8B030D-6E8A-4147-A177-3AD203B41FA5}">
                      <a16:colId xmlns:a16="http://schemas.microsoft.com/office/drawing/2014/main" xmlns="" val="2308584858"/>
                    </a:ext>
                  </a:extLst>
                </a:gridCol>
              </a:tblGrid>
              <a:tr h="284764">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市町名</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部署名</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連絡先</a:t>
                      </a: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市町名</a:t>
                      </a: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部署名</a:t>
                      </a: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連絡先</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xmlns="" val="232111247"/>
                  </a:ext>
                </a:extLst>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広島市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健康</a:t>
                      </a:r>
                      <a:r>
                        <a:rPr lang="zh-TW"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福祉局</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障害</a:t>
                      </a: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福祉部　</a:t>
                      </a:r>
                      <a:endParaRPr lang="en-US" altLang="zh-TW"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zh-TW"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障害</a:t>
                      </a: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自立支援課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082-504-2148</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安芸高田市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社会福祉課</a:t>
                      </a:r>
                      <a:endPar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0826-42-5615</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047308121"/>
                  </a:ext>
                </a:extLst>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呉市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福祉保健部　障害</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福祉課</a:t>
                      </a:r>
                      <a:endPar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0823-25-3523</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江田島市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福祉保健部　社会</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福祉課</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0823-43-1638</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竹原市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健康福祉課　</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0846-22-7743</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府中町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福祉保健部　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082-286-3161</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三原市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社会福祉課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0848-67-6060</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海田町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社会福祉課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082-823-9207</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尾道市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社会福祉課　</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0848-38-9124</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熊野町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民生部　民生課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082-820-5635</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福山市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err="1">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福祉課</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084-928-1208</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坂町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民生課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082-820-1505</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府中市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健康福祉部　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0847-43-7148</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安芸太田町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福祉課　</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0826-25-0250</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三次市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福祉保健部　社会福祉課　</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0824-65-2051</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北広島町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福祉課　</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050-5812-1851</a:t>
                      </a:r>
                      <a:endPar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庄原市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生活福祉部　社会福祉課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0824-73-1210</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大崎上島町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0846-62-0301</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大竹市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0827-59-2146</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世羅町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福祉課　</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0847-25-0072</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東広島市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健康福祉部　障害福祉課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082-420-0180</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神石高原町</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福祉課　</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0847-89-3335</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335">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廿日市市</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保健部</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障害</a:t>
                      </a:r>
                      <a:r>
                        <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福祉課</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0829-30-9152</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ja-JP" altLang="en-US" sz="900" b="1"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ja-JP" altLang="en-US" sz="900" b="1" i="0" u="none" strike="noStrike" dirty="0">
                        <a:solidFill>
                          <a:schemeClr val="bg2">
                            <a:lumMod val="2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80126296"/>
              </p:ext>
            </p:extLst>
          </p:nvPr>
        </p:nvGraphicFramePr>
        <p:xfrm>
          <a:off x="467725" y="8349969"/>
          <a:ext cx="6352047" cy="1079781"/>
        </p:xfrm>
        <a:graphic>
          <a:graphicData uri="http://schemas.openxmlformats.org/drawingml/2006/table">
            <a:tbl>
              <a:tblPr/>
              <a:tblGrid>
                <a:gridCol w="875172">
                  <a:extLst>
                    <a:ext uri="{9D8B030D-6E8A-4147-A177-3AD203B41FA5}">
                      <a16:colId xmlns:a16="http://schemas.microsoft.com/office/drawing/2014/main" xmlns="" val="2921428443"/>
                    </a:ext>
                  </a:extLst>
                </a:gridCol>
                <a:gridCol w="1314450"/>
                <a:gridCol w="857250"/>
                <a:gridCol w="1076325"/>
                <a:gridCol w="1325491"/>
                <a:gridCol w="903359">
                  <a:extLst>
                    <a:ext uri="{9D8B030D-6E8A-4147-A177-3AD203B41FA5}">
                      <a16:colId xmlns:a16="http://schemas.microsoft.com/office/drawing/2014/main" xmlns="" val="2308584858"/>
                    </a:ext>
                  </a:extLst>
                </a:gridCol>
              </a:tblGrid>
              <a:tr h="284764">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県・市名</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部署名</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連絡先</a:t>
                      </a: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県</a:t>
                      </a:r>
                      <a:r>
                        <a:rPr kumimoji="1" lang="ja-JP" altLang="en-US" sz="1100" b="1" i="0" u="none" strike="noStrike" kern="1200" smtClean="0">
                          <a:solidFill>
                            <a:schemeClr val="bg1"/>
                          </a:solidFill>
                          <a:effectLst/>
                          <a:latin typeface="メイリオ" panose="020B0604030504040204" pitchFamily="50" charset="-128"/>
                          <a:ea typeface="メイリオ" panose="020B0604030504040204" pitchFamily="50" charset="-128"/>
                          <a:cs typeface="+mn-cs"/>
                        </a:rPr>
                        <a:t>・市名</a:t>
                      </a:r>
                      <a:endPar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部署名</a:t>
                      </a: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連絡先</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13400" marR="37800" marT="73269" marB="3663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xmlns="" val="232111247"/>
                  </a:ext>
                </a:extLst>
              </a:tr>
              <a:tr h="295335">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広島県</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西部こども家庭センター 相談援助課</a:t>
                      </a:r>
                      <a:endPar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706891" rtl="0" eaLnBrk="1" fontAlgn="ctr" latinLnBrk="0" hangingPunct="1">
                        <a:lnSpc>
                          <a:spcPct val="100000"/>
                        </a:lnSpc>
                        <a:spcBef>
                          <a:spcPts val="0"/>
                        </a:spcBef>
                        <a:spcAft>
                          <a:spcPts val="0"/>
                        </a:spcAft>
                        <a:buClrTx/>
                        <a:buSzTx/>
                        <a:buFontTx/>
                        <a:buNone/>
                        <a:tabLst/>
                        <a:defRPr/>
                      </a:pPr>
                      <a:r>
                        <a:rPr lang="en-US" altLang="ja-JP" sz="900" dirty="0" smtClean="0">
                          <a:solidFill>
                            <a:schemeClr val="tx1"/>
                          </a:solidFill>
                          <a:latin typeface="メイリオ" panose="020B0604030504040204" pitchFamily="50" charset="-128"/>
                          <a:ea typeface="メイリオ" panose="020B0604030504040204" pitchFamily="50" charset="-128"/>
                        </a:rPr>
                        <a:t>082-254-0381</a:t>
                      </a:r>
                      <a:r>
                        <a:rPr lang="ja-JP" altLang="en-US" sz="900" dirty="0" smtClean="0">
                          <a:solidFill>
                            <a:schemeClr val="tx1"/>
                          </a:solidFill>
                          <a:latin typeface="メイリオ" panose="020B0604030504040204" pitchFamily="50" charset="-128"/>
                          <a:ea typeface="メイリオ" panose="020B0604030504040204" pitchFamily="50" charset="-128"/>
                        </a:rPr>
                        <a:t>（代表）</a:t>
                      </a:r>
                      <a:endParaRPr lang="en-US" altLang="ja-JP" sz="900" dirty="0" smtClean="0">
                        <a:solidFill>
                          <a:schemeClr val="tx1"/>
                        </a:solidFill>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広島県</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北部こども家庭センター 相談援助課</a:t>
                      </a:r>
                      <a:endPar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0824-63-5181</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（代表）</a:t>
                      </a:r>
                      <a:endPar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706891" rtl="0" eaLnBrk="1" fontAlgn="ctr"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メイリオ" panose="020B0604030504040204" pitchFamily="50" charset="-128"/>
                          <a:ea typeface="メイリオ" panose="020B0604030504040204" pitchFamily="50" charset="-128"/>
                        </a:rPr>
                        <a:t>（内線</a:t>
                      </a:r>
                      <a:r>
                        <a:rPr lang="en-US" altLang="ja-JP" sz="900" dirty="0" smtClean="0">
                          <a:solidFill>
                            <a:schemeClr val="tx1"/>
                          </a:solidFill>
                          <a:latin typeface="メイリオ" panose="020B0604030504040204" pitchFamily="50" charset="-128"/>
                          <a:ea typeface="メイリオ" panose="020B0604030504040204" pitchFamily="50" charset="-128"/>
                        </a:rPr>
                        <a:t>2310</a:t>
                      </a:r>
                      <a:r>
                        <a:rPr lang="ja-JP" altLang="en-US" sz="900" dirty="0" smtClean="0">
                          <a:solidFill>
                            <a:schemeClr val="tx1"/>
                          </a:solidFill>
                          <a:latin typeface="メイリオ" panose="020B0604030504040204" pitchFamily="50" charset="-128"/>
                          <a:ea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047308121"/>
                  </a:ext>
                </a:extLst>
              </a:tr>
              <a:tr h="374012">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広島県</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東部こども家庭センター 相談援助課</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084-951-2340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（代表）</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広島市</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dirty="0" smtClean="0">
                          <a:solidFill>
                            <a:schemeClr val="tx1"/>
                          </a:solidFill>
                          <a:latin typeface="メイリオ" panose="020B0604030504040204" pitchFamily="50" charset="-128"/>
                          <a:ea typeface="メイリオ" panose="020B0604030504040204" pitchFamily="50" charset="-128"/>
                        </a:rPr>
                        <a:t>児童相談所支援課</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082-263-0694</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（代表）</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552232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398</Words>
  <Application>Microsoft Office PowerPoint</Application>
  <PresentationFormat>ユーザー設定</PresentationFormat>
  <Paragraphs>135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2018-09-26T06:07:55Z</dcterms:created>
  <dcterms:modified xsi:type="dcterms:W3CDTF">2019-08-29T00:08:04Z</dcterms:modified>
</cp:coreProperties>
</file>