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4660"/>
  </p:normalViewPr>
  <p:slideViewPr>
    <p:cSldViewPr>
      <p:cViewPr varScale="1">
        <p:scale>
          <a:sx n="119" d="100"/>
          <a:sy n="119" d="100"/>
        </p:scale>
        <p:origin x="7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3D70-7664-44C3-A6AD-9146B99E4E0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1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0B3D3-25E5-4381-96CE-602A3CCC9F0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24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F94EB-DD61-449A-98AA-146F2FC8493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516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FA470-3CE0-4B12-820B-0E9EF6259B7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20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0B4A21-DCD7-4DC5-99CD-36FABB5CDBB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99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0A307-8B1F-4404-AF6C-9F3F3EC23CC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483D-AABE-4EC3-A061-08B9FF9792A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93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C66BD-A143-4C73-8C52-31D02E380B1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721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DBA-65DC-46F7-8A72-F922DD5B9BF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06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CFFE-8F04-44D1-90B0-451A33D5C1E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685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A043E-0547-47B9-B4FD-531F0886FD1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2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CD02-470C-4E84-A25D-3C34344BD3F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43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091D-1B92-465B-97F3-E88A3131A5F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6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3F3D5D5C-BA23-4A94-AF6B-4A7C0B70BAD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2051720" y="2348880"/>
            <a:ext cx="50405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hlinkClick r:id="rId4" action="ppaction://hlinksldjump"/>
          </p:cNvPr>
          <p:cNvSpPr/>
          <p:nvPr/>
        </p:nvSpPr>
        <p:spPr>
          <a:xfrm>
            <a:off x="2051720" y="3429000"/>
            <a:ext cx="50405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4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正方形/長方形 1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石川順雄</dc:creator>
  <cp:lastModifiedBy>石川順雄</cp:lastModifiedBy>
  <cp:revision>18</cp:revision>
  <dcterms:created xsi:type="dcterms:W3CDTF">1601-01-01T00:00:00Z</dcterms:created>
  <dcterms:modified xsi:type="dcterms:W3CDTF">2015-02-01T06:44:13Z</dcterms:modified>
</cp:coreProperties>
</file>